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91e7302cf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b5f6eecbd4d0f"/>
  </p:sldMasterIdLst>
  <p:sldIdLst>
    <p:sldId xmlns:r="http://schemas.openxmlformats.org/officeDocument/2006/relationships" id="256" r:id="Ra25f1a183f684bd5"/>
    <p:sldId xmlns:r="http://schemas.openxmlformats.org/officeDocument/2006/relationships" id="257" r:id="R1d31edbb4d994507"/>
    <p:sldId xmlns:r="http://schemas.openxmlformats.org/officeDocument/2006/relationships" id="258" r:id="R9a3a647d53eb49fb"/>
    <p:sldId xmlns:r="http://schemas.openxmlformats.org/officeDocument/2006/relationships" id="259" r:id="Ra4e4c0ccfadd44ce"/>
    <p:sldId xmlns:r="http://schemas.openxmlformats.org/officeDocument/2006/relationships" id="260" r:id="R239f68f5c2124c65"/>
    <p:sldId xmlns:r="http://schemas.openxmlformats.org/officeDocument/2006/relationships" id="261" r:id="Reb8cd5d0dff94c60"/>
    <p:sldId xmlns:r="http://schemas.openxmlformats.org/officeDocument/2006/relationships" id="262" r:id="R1fdb8273abd642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b5f6eecbd4d0f" /><Relationship Type="http://schemas.openxmlformats.org/officeDocument/2006/relationships/slide" Target="/ppt/slides/slide1.xml" Id="Ra25f1a183f684bd5" /><Relationship Type="http://schemas.openxmlformats.org/officeDocument/2006/relationships/slide" Target="/ppt/slides/slide2.xml" Id="R1d31edbb4d994507" /><Relationship Type="http://schemas.openxmlformats.org/officeDocument/2006/relationships/slide" Target="/ppt/slides/slide3.xml" Id="R9a3a647d53eb49fb" /><Relationship Type="http://schemas.openxmlformats.org/officeDocument/2006/relationships/slide" Target="/ppt/slides/slide4.xml" Id="Ra4e4c0ccfadd44ce" /><Relationship Type="http://schemas.openxmlformats.org/officeDocument/2006/relationships/slide" Target="/ppt/slides/slide5.xml" Id="R239f68f5c2124c65" /><Relationship Type="http://schemas.openxmlformats.org/officeDocument/2006/relationships/slide" Target="/ppt/slides/slide6.xml" Id="Reb8cd5d0dff94c60" /><Relationship Type="http://schemas.openxmlformats.org/officeDocument/2006/relationships/slide" Target="/ppt/slides/slide7.xml" Id="R1fdb8273abd642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62d5b81f54f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3de2c9ccc4506" /><Relationship Type="http://schemas.openxmlformats.org/officeDocument/2006/relationships/theme" Target="/ppt/slideMasters/theme/theme1.xml" Id="R317596ae1ab741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63de2c9ccc45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f8e234e284d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1ade1e86641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00e4939b0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58870e4db41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01f28e471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1d5d7f60c41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21c32a231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MEZCAL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MEZCAL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4 522 187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459 305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 RESTAURANTDRIFT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LARSENS VE OG VEL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LØVØEN JON ANDERS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Osterhaus' gate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