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f6f3848054e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6baca951c42ff"/>
  </p:sldMasterIdLst>
  <p:sldIdLst>
    <p:sldId xmlns:r="http://schemas.openxmlformats.org/officeDocument/2006/relationships" id="256" r:id="Rece1102445ae479f"/>
    <p:sldId xmlns:r="http://schemas.openxmlformats.org/officeDocument/2006/relationships" id="257" r:id="R1fcac9eb24dd42dc"/>
    <p:sldId xmlns:r="http://schemas.openxmlformats.org/officeDocument/2006/relationships" id="258" r:id="R3b31294af3704ea5"/>
    <p:sldId xmlns:r="http://schemas.openxmlformats.org/officeDocument/2006/relationships" id="259" r:id="R0f65b1043c0e4572"/>
    <p:sldId xmlns:r="http://schemas.openxmlformats.org/officeDocument/2006/relationships" id="260" r:id="R271418a5e6e84652"/>
    <p:sldId xmlns:r="http://schemas.openxmlformats.org/officeDocument/2006/relationships" id="261" r:id="Rd385eb901b964e66"/>
    <p:sldId xmlns:r="http://schemas.openxmlformats.org/officeDocument/2006/relationships" id="262" r:id="R6a53cfdcc30f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6baca951c42ff" /><Relationship Type="http://schemas.openxmlformats.org/officeDocument/2006/relationships/slide" Target="/ppt/slides/slide1.xml" Id="Rece1102445ae479f" /><Relationship Type="http://schemas.openxmlformats.org/officeDocument/2006/relationships/slide" Target="/ppt/slides/slide2.xml" Id="R1fcac9eb24dd42dc" /><Relationship Type="http://schemas.openxmlformats.org/officeDocument/2006/relationships/slide" Target="/ppt/slides/slide3.xml" Id="R3b31294af3704ea5" /><Relationship Type="http://schemas.openxmlformats.org/officeDocument/2006/relationships/slide" Target="/ppt/slides/slide4.xml" Id="R0f65b1043c0e4572" /><Relationship Type="http://schemas.openxmlformats.org/officeDocument/2006/relationships/slide" Target="/ppt/slides/slide5.xml" Id="R271418a5e6e84652" /><Relationship Type="http://schemas.openxmlformats.org/officeDocument/2006/relationships/slide" Target="/ppt/slides/slide6.xml" Id="Rd385eb901b964e66" /><Relationship Type="http://schemas.openxmlformats.org/officeDocument/2006/relationships/slide" Target="/ppt/slides/slide7.xml" Id="R6a53cfdcc30f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61518068244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2b84e2291448a" /><Relationship Type="http://schemas.openxmlformats.org/officeDocument/2006/relationships/theme" Target="/ppt/slideMasters/theme/theme1.xml" Id="R5e83d0e9cff2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2b84e2291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65845860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40dfb716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d541642c6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83aaaf79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9633549a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3647c39da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211f39c13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TØRDAL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23 927 896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24 036 191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SANDEN TØRDAL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TØRDAL HOLDING AS</a:t>
            </a:r>
          </a:p>
        </p:txBody>
      </p:sp>
    </p:spTree>
  </p:cSld>
  <p:clrMapOvr>
    <a:masterClrMapping xmlns:a="http://schemas.openxmlformats.org/drawingml/2006/main"/>
  </p:clrMapOvr>
</p:sld>
</file>