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79b349668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9f8264b7541c1"/>
  </p:sldMasterIdLst>
  <p:sldIdLst>
    <p:sldId xmlns:r="http://schemas.openxmlformats.org/officeDocument/2006/relationships" id="256" r:id="Raf364c449c014a66"/>
    <p:sldId xmlns:r="http://schemas.openxmlformats.org/officeDocument/2006/relationships" id="257" r:id="R34d912fea43a4474"/>
    <p:sldId xmlns:r="http://schemas.openxmlformats.org/officeDocument/2006/relationships" id="258" r:id="R1f1b8ef2a9374cd7"/>
    <p:sldId xmlns:r="http://schemas.openxmlformats.org/officeDocument/2006/relationships" id="259" r:id="R21c0e01a745b4f1e"/>
    <p:sldId xmlns:r="http://schemas.openxmlformats.org/officeDocument/2006/relationships" id="260" r:id="Rfd32d546356b4321"/>
    <p:sldId xmlns:r="http://schemas.openxmlformats.org/officeDocument/2006/relationships" id="261" r:id="Ra986e2cfaad7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9f8264b7541c1" /><Relationship Type="http://schemas.openxmlformats.org/officeDocument/2006/relationships/slide" Target="/ppt/slides/slide1.xml" Id="Raf364c449c014a66" /><Relationship Type="http://schemas.openxmlformats.org/officeDocument/2006/relationships/slide" Target="/ppt/slides/slide2.xml" Id="R34d912fea43a4474" /><Relationship Type="http://schemas.openxmlformats.org/officeDocument/2006/relationships/slide" Target="/ppt/slides/slide3.xml" Id="R1f1b8ef2a9374cd7" /><Relationship Type="http://schemas.openxmlformats.org/officeDocument/2006/relationships/slide" Target="/ppt/slides/slide4.xml" Id="R21c0e01a745b4f1e" /><Relationship Type="http://schemas.openxmlformats.org/officeDocument/2006/relationships/slide" Target="/ppt/slides/slide5.xml" Id="Rfd32d546356b4321" /><Relationship Type="http://schemas.openxmlformats.org/officeDocument/2006/relationships/slide" Target="/ppt/slides/slide6.xml" Id="Ra986e2cfaad7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7f431a3b8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7e8d98cf14741" /><Relationship Type="http://schemas.openxmlformats.org/officeDocument/2006/relationships/theme" Target="/ppt/slideMasters/theme/theme1.xml" Id="R97d339e85120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7e8d98cf1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6e28e7f1b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8bb6265b46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8b09b2d9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5b1f98165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c62e90672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02152851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TYRHOLM &amp; 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tyrholm@tyrholm.no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