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20082347140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6b11e4b174a00"/>
  </p:sldMasterIdLst>
  <p:sldIdLst>
    <p:sldId xmlns:r="http://schemas.openxmlformats.org/officeDocument/2006/relationships" id="256" r:id="Rd1e18f856c15495e"/>
    <p:sldId xmlns:r="http://schemas.openxmlformats.org/officeDocument/2006/relationships" id="257" r:id="R3a5cf9048f02494b"/>
    <p:sldId xmlns:r="http://schemas.openxmlformats.org/officeDocument/2006/relationships" id="258" r:id="R7ee6483edf804c3e"/>
    <p:sldId xmlns:r="http://schemas.openxmlformats.org/officeDocument/2006/relationships" id="259" r:id="Ra7fa8b6cae294c6e"/>
    <p:sldId xmlns:r="http://schemas.openxmlformats.org/officeDocument/2006/relationships" id="260" r:id="Rfc0e1b94ffc64275"/>
    <p:sldId xmlns:r="http://schemas.openxmlformats.org/officeDocument/2006/relationships" id="261" r:id="R1461f57598dd4741"/>
    <p:sldId xmlns:r="http://schemas.openxmlformats.org/officeDocument/2006/relationships" id="262" r:id="R099121e8e3eb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6b11e4b174a00" /><Relationship Type="http://schemas.openxmlformats.org/officeDocument/2006/relationships/slide" Target="/ppt/slides/slide1.xml" Id="Rd1e18f856c15495e" /><Relationship Type="http://schemas.openxmlformats.org/officeDocument/2006/relationships/slide" Target="/ppt/slides/slide2.xml" Id="R3a5cf9048f02494b" /><Relationship Type="http://schemas.openxmlformats.org/officeDocument/2006/relationships/slide" Target="/ppt/slides/slide3.xml" Id="R7ee6483edf804c3e" /><Relationship Type="http://schemas.openxmlformats.org/officeDocument/2006/relationships/slide" Target="/ppt/slides/slide4.xml" Id="Ra7fa8b6cae294c6e" /><Relationship Type="http://schemas.openxmlformats.org/officeDocument/2006/relationships/slide" Target="/ppt/slides/slide5.xml" Id="Rfc0e1b94ffc64275" /><Relationship Type="http://schemas.openxmlformats.org/officeDocument/2006/relationships/slide" Target="/ppt/slides/slide6.xml" Id="R1461f57598dd4741" /><Relationship Type="http://schemas.openxmlformats.org/officeDocument/2006/relationships/slide" Target="/ppt/slides/slide7.xml" Id="R099121e8e3eb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634bfdce6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da56056054514" /><Relationship Type="http://schemas.openxmlformats.org/officeDocument/2006/relationships/theme" Target="/ppt/slideMasters/theme/theme1.xml" Id="R7d9796088f0e40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da560560545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0f7cf4a95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c0ad606da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55f84be03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66d6d85e547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403827b5844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b0442b0c4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7b1a73423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TYRHOLM &amp; 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 &amp; FARSTAD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183 822 765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50 944 507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27 499 798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140 015 026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519 253 353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47,9 %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FARLAND HOLDING AS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Flatholmen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tyrholm@tyrholm.no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