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f3d83adfb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a4de3686084f2b"/>
  </p:sldMasterIdLst>
  <p:sldIdLst>
    <p:sldId xmlns:r="http://schemas.openxmlformats.org/officeDocument/2006/relationships" id="256" r:id="R1acd1cb2a07e45be"/>
    <p:sldId xmlns:r="http://schemas.openxmlformats.org/officeDocument/2006/relationships" id="257" r:id="R7ee9076118ec4411"/>
    <p:sldId xmlns:r="http://schemas.openxmlformats.org/officeDocument/2006/relationships" id="258" r:id="R1813aeaea26b4310"/>
    <p:sldId xmlns:r="http://schemas.openxmlformats.org/officeDocument/2006/relationships" id="259" r:id="R8cac2012e0934728"/>
    <p:sldId xmlns:r="http://schemas.openxmlformats.org/officeDocument/2006/relationships" id="260" r:id="R070614c213644da8"/>
    <p:sldId xmlns:r="http://schemas.openxmlformats.org/officeDocument/2006/relationships" id="261" r:id="R17b085b53191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4de3686084f2b" /><Relationship Type="http://schemas.openxmlformats.org/officeDocument/2006/relationships/slide" Target="/ppt/slides/slide1.xml" Id="R1acd1cb2a07e45be" /><Relationship Type="http://schemas.openxmlformats.org/officeDocument/2006/relationships/slide" Target="/ppt/slides/slide2.xml" Id="R7ee9076118ec4411" /><Relationship Type="http://schemas.openxmlformats.org/officeDocument/2006/relationships/slide" Target="/ppt/slides/slide3.xml" Id="R1813aeaea26b4310" /><Relationship Type="http://schemas.openxmlformats.org/officeDocument/2006/relationships/slide" Target="/ppt/slides/slide4.xml" Id="R8cac2012e0934728" /><Relationship Type="http://schemas.openxmlformats.org/officeDocument/2006/relationships/slide" Target="/ppt/slides/slide5.xml" Id="R070614c213644da8" /><Relationship Type="http://schemas.openxmlformats.org/officeDocument/2006/relationships/slide" Target="/ppt/slides/slide6.xml" Id="R17b085b53191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12eb15fe5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041f602704c92" /><Relationship Type="http://schemas.openxmlformats.org/officeDocument/2006/relationships/theme" Target="/ppt/slideMasters/theme/theme1.xml" Id="R889ac00d10cf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041f60270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3e4bc7bb7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59be80f7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42dc8701a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4e94ba7b7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30b938013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3af163aac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JUXERO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JUXERO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13 140 643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14 323 738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Einar Ruud, Drammensveien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925 360 635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JUXERO INVEST AS</a:t>
            </a:r>
          </a:p>
        </p:txBody>
      </p:sp>
    </p:spTree>
  </p:cSld>
  <p:clrMapOvr>
    <a:masterClrMapping xmlns:a="http://schemas.openxmlformats.org/drawingml/2006/main"/>
  </p:clrMapOvr>
</p:sld>
</file>