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8ac30d4abf4a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0bf6ec371740a1"/>
  </p:sldMasterIdLst>
  <p:sldIdLst>
    <p:sldId xmlns:r="http://schemas.openxmlformats.org/officeDocument/2006/relationships" id="256" r:id="Rc4db905d95da435a"/>
    <p:sldId xmlns:r="http://schemas.openxmlformats.org/officeDocument/2006/relationships" id="257" r:id="R01d9ab9e92f046c0"/>
    <p:sldId xmlns:r="http://schemas.openxmlformats.org/officeDocument/2006/relationships" id="258" r:id="R991f1bc9d1b242e7"/>
    <p:sldId xmlns:r="http://schemas.openxmlformats.org/officeDocument/2006/relationships" id="259" r:id="R7dba96c9714448a4"/>
    <p:sldId xmlns:r="http://schemas.openxmlformats.org/officeDocument/2006/relationships" id="260" r:id="R546c14f6c4c145b4"/>
    <p:sldId xmlns:r="http://schemas.openxmlformats.org/officeDocument/2006/relationships" id="261" r:id="R87b76c7a1c9945c2"/>
    <p:sldId xmlns:r="http://schemas.openxmlformats.org/officeDocument/2006/relationships" id="262" r:id="R0e5875f7ae0449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bf6ec371740a1" /><Relationship Type="http://schemas.openxmlformats.org/officeDocument/2006/relationships/slide" Target="/ppt/slides/slide1.xml" Id="Rc4db905d95da435a" /><Relationship Type="http://schemas.openxmlformats.org/officeDocument/2006/relationships/slide" Target="/ppt/slides/slide2.xml" Id="R01d9ab9e92f046c0" /><Relationship Type="http://schemas.openxmlformats.org/officeDocument/2006/relationships/slide" Target="/ppt/slides/slide3.xml" Id="R991f1bc9d1b242e7" /><Relationship Type="http://schemas.openxmlformats.org/officeDocument/2006/relationships/slide" Target="/ppt/slides/slide4.xml" Id="R7dba96c9714448a4" /><Relationship Type="http://schemas.openxmlformats.org/officeDocument/2006/relationships/slide" Target="/ppt/slides/slide5.xml" Id="R546c14f6c4c145b4" /><Relationship Type="http://schemas.openxmlformats.org/officeDocument/2006/relationships/slide" Target="/ppt/slides/slide6.xml" Id="R87b76c7a1c9945c2" /><Relationship Type="http://schemas.openxmlformats.org/officeDocument/2006/relationships/slide" Target="/ppt/slides/slide7.xml" Id="R0e5875f7ae0449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7115e4bd34a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4d72f6b6f48fb" /><Relationship Type="http://schemas.openxmlformats.org/officeDocument/2006/relationships/theme" Target="/ppt/slideMasters/theme/theme1.xml" Id="Rb58b95a475eb4a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44d72f6b6f48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dce3ba26a4e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63d62eb8245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a3cf2605245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6a408564a43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032c98002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82094c3a748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2531d8b5445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