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7c1081e88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c54379fd6487b"/>
  </p:sldMasterIdLst>
  <p:sldIdLst>
    <p:sldId xmlns:r="http://schemas.openxmlformats.org/officeDocument/2006/relationships" id="256" r:id="Rd935ec81f437449c"/>
    <p:sldId xmlns:r="http://schemas.openxmlformats.org/officeDocument/2006/relationships" id="257" r:id="R6602a025539041bd"/>
    <p:sldId xmlns:r="http://schemas.openxmlformats.org/officeDocument/2006/relationships" id="258" r:id="Rc185eb6d77db49bc"/>
    <p:sldId xmlns:r="http://schemas.openxmlformats.org/officeDocument/2006/relationships" id="259" r:id="R889683dfd780495b"/>
    <p:sldId xmlns:r="http://schemas.openxmlformats.org/officeDocument/2006/relationships" id="260" r:id="Rf323775485874203"/>
    <p:sldId xmlns:r="http://schemas.openxmlformats.org/officeDocument/2006/relationships" id="261" r:id="R4434d7c16c714cd2"/>
    <p:sldId xmlns:r="http://schemas.openxmlformats.org/officeDocument/2006/relationships" id="262" r:id="Rc2c421db2dff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c54379fd6487b" /><Relationship Type="http://schemas.openxmlformats.org/officeDocument/2006/relationships/slide" Target="/ppt/slides/slide1.xml" Id="Rd935ec81f437449c" /><Relationship Type="http://schemas.openxmlformats.org/officeDocument/2006/relationships/slide" Target="/ppt/slides/slide2.xml" Id="R6602a025539041bd" /><Relationship Type="http://schemas.openxmlformats.org/officeDocument/2006/relationships/slide" Target="/ppt/slides/slide3.xml" Id="Rc185eb6d77db49bc" /><Relationship Type="http://schemas.openxmlformats.org/officeDocument/2006/relationships/slide" Target="/ppt/slides/slide4.xml" Id="R889683dfd780495b" /><Relationship Type="http://schemas.openxmlformats.org/officeDocument/2006/relationships/slide" Target="/ppt/slides/slide5.xml" Id="Rf323775485874203" /><Relationship Type="http://schemas.openxmlformats.org/officeDocument/2006/relationships/slide" Target="/ppt/slides/slide6.xml" Id="R4434d7c16c714cd2" /><Relationship Type="http://schemas.openxmlformats.org/officeDocument/2006/relationships/slide" Target="/ppt/slides/slide7.xml" Id="Rc2c421db2dff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cdb880a9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da0809ea4a73" /><Relationship Type="http://schemas.openxmlformats.org/officeDocument/2006/relationships/theme" Target="/ppt/slideMasters/theme/theme1.xml" Id="R0d274f944335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ada0809ea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f6b5b319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b7caabe7d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484db619d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646d0ff2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ea7c715946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23b61971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f2c109d3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JUSSI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21 705 332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23 751 504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LAUNES STEINAR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