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2213b90abd42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49cf0bed33476e"/>
  </p:sldMasterIdLst>
  <p:sldIdLst>
    <p:sldId xmlns:r="http://schemas.openxmlformats.org/officeDocument/2006/relationships" id="256" r:id="R74fe92a96a144878"/>
    <p:sldId xmlns:r="http://schemas.openxmlformats.org/officeDocument/2006/relationships" id="257" r:id="Rdcdf174f69034456"/>
    <p:sldId xmlns:r="http://schemas.openxmlformats.org/officeDocument/2006/relationships" id="258" r:id="R60dd44ca757c466a"/>
    <p:sldId xmlns:r="http://schemas.openxmlformats.org/officeDocument/2006/relationships" id="259" r:id="Rdcd1bd849cd74785"/>
    <p:sldId xmlns:r="http://schemas.openxmlformats.org/officeDocument/2006/relationships" id="260" r:id="Rd784b901b2114842"/>
    <p:sldId xmlns:r="http://schemas.openxmlformats.org/officeDocument/2006/relationships" id="261" r:id="R06ee1785f2f8430e"/>
    <p:sldId xmlns:r="http://schemas.openxmlformats.org/officeDocument/2006/relationships" id="262" r:id="R9b102f435bea4b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49cf0bed33476e" /><Relationship Type="http://schemas.openxmlformats.org/officeDocument/2006/relationships/slide" Target="/ppt/slides/slide1.xml" Id="R74fe92a96a144878" /><Relationship Type="http://schemas.openxmlformats.org/officeDocument/2006/relationships/slide" Target="/ppt/slides/slide2.xml" Id="Rdcdf174f69034456" /><Relationship Type="http://schemas.openxmlformats.org/officeDocument/2006/relationships/slide" Target="/ppt/slides/slide3.xml" Id="R60dd44ca757c466a" /><Relationship Type="http://schemas.openxmlformats.org/officeDocument/2006/relationships/slide" Target="/ppt/slides/slide4.xml" Id="Rdcd1bd849cd74785" /><Relationship Type="http://schemas.openxmlformats.org/officeDocument/2006/relationships/slide" Target="/ppt/slides/slide5.xml" Id="Rd784b901b2114842" /><Relationship Type="http://schemas.openxmlformats.org/officeDocument/2006/relationships/slide" Target="/ppt/slides/slide6.xml" Id="R06ee1785f2f8430e" /><Relationship Type="http://schemas.openxmlformats.org/officeDocument/2006/relationships/slide" Target="/ppt/slides/slide7.xml" Id="R9b102f435bea4b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c7cd622ba442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8ff2fda0f4e82" /><Relationship Type="http://schemas.openxmlformats.org/officeDocument/2006/relationships/theme" Target="/ppt/slideMasters/theme/theme1.xml" Id="R0300f99b774e42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38ff2fda0f4e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823d451ce44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857e3535c46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13496b23645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09dcf8d9243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9e433050049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e175704fd42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3a9096e284f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SKS NETTHANDEL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SKS NETTHANDEL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SYNNE KRISTINE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Revahaugen 10D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