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b141a5d653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a649346b514a67"/>
  </p:sldMasterIdLst>
  <p:sldIdLst>
    <p:sldId xmlns:r="http://schemas.openxmlformats.org/officeDocument/2006/relationships" id="256" r:id="Rd1432b5dc47142ce"/>
    <p:sldId xmlns:r="http://schemas.openxmlformats.org/officeDocument/2006/relationships" id="257" r:id="R2eaae0039256461f"/>
    <p:sldId xmlns:r="http://schemas.openxmlformats.org/officeDocument/2006/relationships" id="258" r:id="R6255cdfe52034966"/>
    <p:sldId xmlns:r="http://schemas.openxmlformats.org/officeDocument/2006/relationships" id="259" r:id="R2ad3b5e75eca48c5"/>
    <p:sldId xmlns:r="http://schemas.openxmlformats.org/officeDocument/2006/relationships" id="260" r:id="Rf82f5fd18d774777"/>
    <p:sldId xmlns:r="http://schemas.openxmlformats.org/officeDocument/2006/relationships" id="261" r:id="R19d59e3804c24c81"/>
    <p:sldId xmlns:r="http://schemas.openxmlformats.org/officeDocument/2006/relationships" id="262" r:id="R3153a030c1a94c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649346b514a67" /><Relationship Type="http://schemas.openxmlformats.org/officeDocument/2006/relationships/slide" Target="/ppt/slides/slide1.xml" Id="Rd1432b5dc47142ce" /><Relationship Type="http://schemas.openxmlformats.org/officeDocument/2006/relationships/slide" Target="/ppt/slides/slide2.xml" Id="R2eaae0039256461f" /><Relationship Type="http://schemas.openxmlformats.org/officeDocument/2006/relationships/slide" Target="/ppt/slides/slide3.xml" Id="R6255cdfe52034966" /><Relationship Type="http://schemas.openxmlformats.org/officeDocument/2006/relationships/slide" Target="/ppt/slides/slide4.xml" Id="R2ad3b5e75eca48c5" /><Relationship Type="http://schemas.openxmlformats.org/officeDocument/2006/relationships/slide" Target="/ppt/slides/slide5.xml" Id="Rf82f5fd18d774777" /><Relationship Type="http://schemas.openxmlformats.org/officeDocument/2006/relationships/slide" Target="/ppt/slides/slide6.xml" Id="R19d59e3804c24c81" /><Relationship Type="http://schemas.openxmlformats.org/officeDocument/2006/relationships/slide" Target="/ppt/slides/slide7.xml" Id="R3153a030c1a94c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18f5571654a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9da24e5d34a73" /><Relationship Type="http://schemas.openxmlformats.org/officeDocument/2006/relationships/theme" Target="/ppt/slideMasters/theme/theme1.xml" Id="R188677331b284c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9da24e5d34a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99b1403d448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15d08504047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0eb778ad842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98a9e9f124b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4fd79c667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ed91e5d8343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3fa1cc22440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