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2d4340546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e2bd36c4343e8"/>
  </p:sldMasterIdLst>
  <p:sldIdLst>
    <p:sldId xmlns:r="http://schemas.openxmlformats.org/officeDocument/2006/relationships" id="256" r:id="R0de6ce1c8a9e4abd"/>
    <p:sldId xmlns:r="http://schemas.openxmlformats.org/officeDocument/2006/relationships" id="257" r:id="R17abff67c3024f24"/>
    <p:sldId xmlns:r="http://schemas.openxmlformats.org/officeDocument/2006/relationships" id="258" r:id="R2b00e86f56b74218"/>
    <p:sldId xmlns:r="http://schemas.openxmlformats.org/officeDocument/2006/relationships" id="259" r:id="R06d3460b1f114dd4"/>
    <p:sldId xmlns:r="http://schemas.openxmlformats.org/officeDocument/2006/relationships" id="260" r:id="R8a688a0e37df42c7"/>
    <p:sldId xmlns:r="http://schemas.openxmlformats.org/officeDocument/2006/relationships" id="261" r:id="R878b91392f36489b"/>
    <p:sldId xmlns:r="http://schemas.openxmlformats.org/officeDocument/2006/relationships" id="262" r:id="Re7cd8e3e41c6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e2bd36c4343e8" /><Relationship Type="http://schemas.openxmlformats.org/officeDocument/2006/relationships/slide" Target="/ppt/slides/slide1.xml" Id="R0de6ce1c8a9e4abd" /><Relationship Type="http://schemas.openxmlformats.org/officeDocument/2006/relationships/slide" Target="/ppt/slides/slide2.xml" Id="R17abff67c3024f24" /><Relationship Type="http://schemas.openxmlformats.org/officeDocument/2006/relationships/slide" Target="/ppt/slides/slide3.xml" Id="R2b00e86f56b74218" /><Relationship Type="http://schemas.openxmlformats.org/officeDocument/2006/relationships/slide" Target="/ppt/slides/slide4.xml" Id="R06d3460b1f114dd4" /><Relationship Type="http://schemas.openxmlformats.org/officeDocument/2006/relationships/slide" Target="/ppt/slides/slide5.xml" Id="R8a688a0e37df42c7" /><Relationship Type="http://schemas.openxmlformats.org/officeDocument/2006/relationships/slide" Target="/ppt/slides/slide6.xml" Id="R878b91392f36489b" /><Relationship Type="http://schemas.openxmlformats.org/officeDocument/2006/relationships/slide" Target="/ppt/slides/slide7.xml" Id="Re7cd8e3e41c6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6caf0fe2448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31090a5c4913" /><Relationship Type="http://schemas.openxmlformats.org/officeDocument/2006/relationships/theme" Target="/ppt/slideMasters/theme/theme1.xml" Id="R3b81a3bbbff44c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c31090a5c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fc52ebc814a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bd449714343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68d1bbcbf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d8fe166f249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b371151af4f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cad04d26840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d70dfed904e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WHITEFORT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WHITEFORT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NYSTAD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Nordahls gate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925 447 641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WHITEFORT INVEST AS</a:t>
            </a:r>
          </a:p>
        </p:txBody>
      </p:sp>
    </p:spTree>
  </p:cSld>
  <p:clrMapOvr>
    <a:masterClrMapping xmlns:a="http://schemas.openxmlformats.org/drawingml/2006/main"/>
  </p:clrMapOvr>
</p:sld>
</file>