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9fd045490140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0f761a73244651"/>
  </p:sldMasterIdLst>
  <p:sldIdLst>
    <p:sldId xmlns:r="http://schemas.openxmlformats.org/officeDocument/2006/relationships" id="256" r:id="Rce1b4278c6d24756"/>
    <p:sldId xmlns:r="http://schemas.openxmlformats.org/officeDocument/2006/relationships" id="257" r:id="R44f6f6aa8855459d"/>
    <p:sldId xmlns:r="http://schemas.openxmlformats.org/officeDocument/2006/relationships" id="258" r:id="R1090a762224a4564"/>
    <p:sldId xmlns:r="http://schemas.openxmlformats.org/officeDocument/2006/relationships" id="259" r:id="Rfca8e0193e0249eb"/>
    <p:sldId xmlns:r="http://schemas.openxmlformats.org/officeDocument/2006/relationships" id="260" r:id="Re587e9f46fd34e9e"/>
    <p:sldId xmlns:r="http://schemas.openxmlformats.org/officeDocument/2006/relationships" id="261" r:id="R5d0335a4d0514282"/>
    <p:sldId xmlns:r="http://schemas.openxmlformats.org/officeDocument/2006/relationships" id="262" r:id="Ra9fdb34f669f4b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0f761a73244651" /><Relationship Type="http://schemas.openxmlformats.org/officeDocument/2006/relationships/slide" Target="/ppt/slides/slide1.xml" Id="Rce1b4278c6d24756" /><Relationship Type="http://schemas.openxmlformats.org/officeDocument/2006/relationships/slide" Target="/ppt/slides/slide2.xml" Id="R44f6f6aa8855459d" /><Relationship Type="http://schemas.openxmlformats.org/officeDocument/2006/relationships/slide" Target="/ppt/slides/slide3.xml" Id="R1090a762224a4564" /><Relationship Type="http://schemas.openxmlformats.org/officeDocument/2006/relationships/slide" Target="/ppt/slides/slide4.xml" Id="Rfca8e0193e0249eb" /><Relationship Type="http://schemas.openxmlformats.org/officeDocument/2006/relationships/slide" Target="/ppt/slides/slide5.xml" Id="Re587e9f46fd34e9e" /><Relationship Type="http://schemas.openxmlformats.org/officeDocument/2006/relationships/slide" Target="/ppt/slides/slide6.xml" Id="R5d0335a4d0514282" /><Relationship Type="http://schemas.openxmlformats.org/officeDocument/2006/relationships/slide" Target="/ppt/slides/slide7.xml" Id="Ra9fdb34f669f4b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1156e4f7c142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4332018584b84" /><Relationship Type="http://schemas.openxmlformats.org/officeDocument/2006/relationships/theme" Target="/ppt/slideMasters/theme/theme1.xml" Id="R29887481db0b4c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b4332018584b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c7ffb421a4d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63cecccbe44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5ee20399745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a06f5f3ca41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868a8a4a545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3f9deda6c43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1d8fdad2e4c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AQURATIO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AQURATIO AS ble etablert [år] og holder til i Tårnåsen.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2 194 209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460 908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799 578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SKOVLY EKSTRASERVICE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Kornmoenga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1413 Tårnåsen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post@aquratio.no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925 509 302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