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84435321f48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a8e2f304a4e75"/>
  </p:sldMasterIdLst>
  <p:sldIdLst>
    <p:sldId xmlns:r="http://schemas.openxmlformats.org/officeDocument/2006/relationships" id="256" r:id="R0be3ecfa73bc45d4"/>
    <p:sldId xmlns:r="http://schemas.openxmlformats.org/officeDocument/2006/relationships" id="257" r:id="R4a0c094ca7a84333"/>
    <p:sldId xmlns:r="http://schemas.openxmlformats.org/officeDocument/2006/relationships" id="258" r:id="Rb9e2fcc9b5c84b4c"/>
    <p:sldId xmlns:r="http://schemas.openxmlformats.org/officeDocument/2006/relationships" id="259" r:id="R3d4fb42591a147ab"/>
    <p:sldId xmlns:r="http://schemas.openxmlformats.org/officeDocument/2006/relationships" id="260" r:id="Red1086537a8f463f"/>
    <p:sldId xmlns:r="http://schemas.openxmlformats.org/officeDocument/2006/relationships" id="261" r:id="R62d23adb9e064720"/>
    <p:sldId xmlns:r="http://schemas.openxmlformats.org/officeDocument/2006/relationships" id="262" r:id="R9294e7fe01c0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a8e2f304a4e75" /><Relationship Type="http://schemas.openxmlformats.org/officeDocument/2006/relationships/slide" Target="/ppt/slides/slide1.xml" Id="R0be3ecfa73bc45d4" /><Relationship Type="http://schemas.openxmlformats.org/officeDocument/2006/relationships/slide" Target="/ppt/slides/slide2.xml" Id="R4a0c094ca7a84333" /><Relationship Type="http://schemas.openxmlformats.org/officeDocument/2006/relationships/slide" Target="/ppt/slides/slide3.xml" Id="Rb9e2fcc9b5c84b4c" /><Relationship Type="http://schemas.openxmlformats.org/officeDocument/2006/relationships/slide" Target="/ppt/slides/slide4.xml" Id="R3d4fb42591a147ab" /><Relationship Type="http://schemas.openxmlformats.org/officeDocument/2006/relationships/slide" Target="/ppt/slides/slide5.xml" Id="Red1086537a8f463f" /><Relationship Type="http://schemas.openxmlformats.org/officeDocument/2006/relationships/slide" Target="/ppt/slides/slide6.xml" Id="R62d23adb9e064720" /><Relationship Type="http://schemas.openxmlformats.org/officeDocument/2006/relationships/slide" Target="/ppt/slides/slide7.xml" Id="R9294e7fe01c0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d3268f01a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07d79505d4f59" /><Relationship Type="http://schemas.openxmlformats.org/officeDocument/2006/relationships/theme" Target="/ppt/slideMasters/theme/theme1.xml" Id="R832a36b0d535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07d79505d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83a166f12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9b40f633b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f7780e065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254623429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aca182731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263bedd5f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8698633b4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KARL ERIK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HÅVARD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NINA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