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2e638a5ccd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d7f5fd5b64d92"/>
  </p:sldMasterIdLst>
  <p:sldIdLst>
    <p:sldId xmlns:r="http://schemas.openxmlformats.org/officeDocument/2006/relationships" id="256" r:id="Raceeddf2fec24538"/>
    <p:sldId xmlns:r="http://schemas.openxmlformats.org/officeDocument/2006/relationships" id="257" r:id="Re9d989b724954dc8"/>
    <p:sldId xmlns:r="http://schemas.openxmlformats.org/officeDocument/2006/relationships" id="258" r:id="R03c5687e86944871"/>
    <p:sldId xmlns:r="http://schemas.openxmlformats.org/officeDocument/2006/relationships" id="259" r:id="Rfb7930c47ffd4114"/>
    <p:sldId xmlns:r="http://schemas.openxmlformats.org/officeDocument/2006/relationships" id="260" r:id="R8927ca0d9fe34c3e"/>
    <p:sldId xmlns:r="http://schemas.openxmlformats.org/officeDocument/2006/relationships" id="261" r:id="R84ed47e2f34e4d0b"/>
    <p:sldId xmlns:r="http://schemas.openxmlformats.org/officeDocument/2006/relationships" id="262" r:id="R45cbd717aff1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d7f5fd5b64d92" /><Relationship Type="http://schemas.openxmlformats.org/officeDocument/2006/relationships/slide" Target="/ppt/slides/slide1.xml" Id="Raceeddf2fec24538" /><Relationship Type="http://schemas.openxmlformats.org/officeDocument/2006/relationships/slide" Target="/ppt/slides/slide2.xml" Id="Re9d989b724954dc8" /><Relationship Type="http://schemas.openxmlformats.org/officeDocument/2006/relationships/slide" Target="/ppt/slides/slide3.xml" Id="R03c5687e86944871" /><Relationship Type="http://schemas.openxmlformats.org/officeDocument/2006/relationships/slide" Target="/ppt/slides/slide4.xml" Id="Rfb7930c47ffd4114" /><Relationship Type="http://schemas.openxmlformats.org/officeDocument/2006/relationships/slide" Target="/ppt/slides/slide5.xml" Id="R8927ca0d9fe34c3e" /><Relationship Type="http://schemas.openxmlformats.org/officeDocument/2006/relationships/slide" Target="/ppt/slides/slide6.xml" Id="R84ed47e2f34e4d0b" /><Relationship Type="http://schemas.openxmlformats.org/officeDocument/2006/relationships/slide" Target="/ppt/slides/slide7.xml" Id="R45cbd717aff1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baabaa457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84ae28a70452a" /><Relationship Type="http://schemas.openxmlformats.org/officeDocument/2006/relationships/theme" Target="/ppt/slideMasters/theme/theme1.xml" Id="R2333d590f67c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84ae28a70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283019e8f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e97b3200a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ec527a0e4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5ffded397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655e9159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1e90e9bc48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89c2cb7cc48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NORDNES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NORDNES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14 120 825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1 039 353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9 766 207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NORDNES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Litlfossvegen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