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871f0d26d146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a108003c9741cc"/>
  </p:sldMasterIdLst>
  <p:sldIdLst>
    <p:sldId xmlns:r="http://schemas.openxmlformats.org/officeDocument/2006/relationships" id="256" r:id="R48cd165f99f54147"/>
    <p:sldId xmlns:r="http://schemas.openxmlformats.org/officeDocument/2006/relationships" id="257" r:id="R32275dc0c29048a9"/>
    <p:sldId xmlns:r="http://schemas.openxmlformats.org/officeDocument/2006/relationships" id="258" r:id="R69330eefa53548ad"/>
    <p:sldId xmlns:r="http://schemas.openxmlformats.org/officeDocument/2006/relationships" id="259" r:id="R8fdb9a0077404271"/>
    <p:sldId xmlns:r="http://schemas.openxmlformats.org/officeDocument/2006/relationships" id="260" r:id="Rb3db3065e5f64c9e"/>
    <p:sldId xmlns:r="http://schemas.openxmlformats.org/officeDocument/2006/relationships" id="261" r:id="R540dd26fec63444f"/>
    <p:sldId xmlns:r="http://schemas.openxmlformats.org/officeDocument/2006/relationships" id="262" r:id="R83c8b5fdfbfa40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a108003c9741cc" /><Relationship Type="http://schemas.openxmlformats.org/officeDocument/2006/relationships/slide" Target="/ppt/slides/slide1.xml" Id="R48cd165f99f54147" /><Relationship Type="http://schemas.openxmlformats.org/officeDocument/2006/relationships/slide" Target="/ppt/slides/slide2.xml" Id="R32275dc0c29048a9" /><Relationship Type="http://schemas.openxmlformats.org/officeDocument/2006/relationships/slide" Target="/ppt/slides/slide3.xml" Id="R69330eefa53548ad" /><Relationship Type="http://schemas.openxmlformats.org/officeDocument/2006/relationships/slide" Target="/ppt/slides/slide4.xml" Id="R8fdb9a0077404271" /><Relationship Type="http://schemas.openxmlformats.org/officeDocument/2006/relationships/slide" Target="/ppt/slides/slide5.xml" Id="Rb3db3065e5f64c9e" /><Relationship Type="http://schemas.openxmlformats.org/officeDocument/2006/relationships/slide" Target="/ppt/slides/slide6.xml" Id="R540dd26fec63444f" /><Relationship Type="http://schemas.openxmlformats.org/officeDocument/2006/relationships/slide" Target="/ppt/slides/slide7.xml" Id="R83c8b5fdfbfa40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87b34b769f4c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d7070e14c4c37" /><Relationship Type="http://schemas.openxmlformats.org/officeDocument/2006/relationships/theme" Target="/ppt/slideMasters/theme/theme1.xml" Id="R4657166ade074d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8d7070e14c4c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9d98d3f314c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8fddcd90e47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f2ef0aac645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167ca319a45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d9ccc2c254e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1564cbd674f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27cd57c834a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 NORDNES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 NORDNES TRANSPORT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14 120 825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1 039 353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639 217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5 966 419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9 766 207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NORDNES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Litlfossvegen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925 579 521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