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b4ccb70a7148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41d9fdc3e2488c"/>
  </p:sldMasterIdLst>
  <p:sldIdLst>
    <p:sldId xmlns:r="http://schemas.openxmlformats.org/officeDocument/2006/relationships" id="256" r:id="R5811cc48fe1f46fc"/>
    <p:sldId xmlns:r="http://schemas.openxmlformats.org/officeDocument/2006/relationships" id="257" r:id="Ra8e5ad86fc654d9e"/>
    <p:sldId xmlns:r="http://schemas.openxmlformats.org/officeDocument/2006/relationships" id="258" r:id="R651784d487744363"/>
    <p:sldId xmlns:r="http://schemas.openxmlformats.org/officeDocument/2006/relationships" id="259" r:id="R0a353aacd8c04acb"/>
    <p:sldId xmlns:r="http://schemas.openxmlformats.org/officeDocument/2006/relationships" id="260" r:id="R13dd79b9baed4450"/>
    <p:sldId xmlns:r="http://schemas.openxmlformats.org/officeDocument/2006/relationships" id="261" r:id="R02d14acb9974488a"/>
    <p:sldId xmlns:r="http://schemas.openxmlformats.org/officeDocument/2006/relationships" id="262" r:id="R86769003925646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41d9fdc3e2488c" /><Relationship Type="http://schemas.openxmlformats.org/officeDocument/2006/relationships/slide" Target="/ppt/slides/slide1.xml" Id="R5811cc48fe1f46fc" /><Relationship Type="http://schemas.openxmlformats.org/officeDocument/2006/relationships/slide" Target="/ppt/slides/slide2.xml" Id="Ra8e5ad86fc654d9e" /><Relationship Type="http://schemas.openxmlformats.org/officeDocument/2006/relationships/slide" Target="/ppt/slides/slide3.xml" Id="R651784d487744363" /><Relationship Type="http://schemas.openxmlformats.org/officeDocument/2006/relationships/slide" Target="/ppt/slides/slide4.xml" Id="R0a353aacd8c04acb" /><Relationship Type="http://schemas.openxmlformats.org/officeDocument/2006/relationships/slide" Target="/ppt/slides/slide5.xml" Id="R13dd79b9baed4450" /><Relationship Type="http://schemas.openxmlformats.org/officeDocument/2006/relationships/slide" Target="/ppt/slides/slide6.xml" Id="R02d14acb9974488a" /><Relationship Type="http://schemas.openxmlformats.org/officeDocument/2006/relationships/slide" Target="/ppt/slides/slide7.xml" Id="R86769003925646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d5ae54cb4f4c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1381ae66254454" /><Relationship Type="http://schemas.openxmlformats.org/officeDocument/2006/relationships/theme" Target="/ppt/slideMasters/theme/theme1.xml" Id="R2ccfcc74dd984c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1381ae662544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6cc4b81004f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c4b3c5b3948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44b01ffef42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9bb97723747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5ed4161ea846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aa3cce0ab84f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91b84a6b347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REODOR INVEST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REODOR INVEST 1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−606 988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110 982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182 855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REODOR HOLDING AS  –  68,4 %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ECKBOS SIGARFABRIKK AS  –  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 SOLO AS  –  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NICONIC AS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BENTE KK AS  –  3,7 %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BABELICIOUS UNICORN HUNTER AS  –  2,1 %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Reodor Studios AS, Torggata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925 600 156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INVEST 1 AS</a:t>
            </a:r>
          </a:p>
        </p:txBody>
      </p:sp>
    </p:spTree>
  </p:cSld>
  <p:clrMapOvr>
    <a:masterClrMapping xmlns:a="http://schemas.openxmlformats.org/drawingml/2006/main"/>
  </p:clrMapOvr>
</p:sld>
</file>