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0c628c794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271ad1d13249b5"/>
  </p:sldMasterIdLst>
  <p:sldIdLst>
    <p:sldId xmlns:r="http://schemas.openxmlformats.org/officeDocument/2006/relationships" id="256" r:id="Rbd24051c621d4012"/>
    <p:sldId xmlns:r="http://schemas.openxmlformats.org/officeDocument/2006/relationships" id="257" r:id="Ra4601a460d434d06"/>
    <p:sldId xmlns:r="http://schemas.openxmlformats.org/officeDocument/2006/relationships" id="258" r:id="R1bebe0438f3b4303"/>
    <p:sldId xmlns:r="http://schemas.openxmlformats.org/officeDocument/2006/relationships" id="259" r:id="Rde45fcd83b504c2f"/>
    <p:sldId xmlns:r="http://schemas.openxmlformats.org/officeDocument/2006/relationships" id="260" r:id="Rd378098775ab45e3"/>
    <p:sldId xmlns:r="http://schemas.openxmlformats.org/officeDocument/2006/relationships" id="261" r:id="R64738c49aab74e80"/>
    <p:sldId xmlns:r="http://schemas.openxmlformats.org/officeDocument/2006/relationships" id="262" r:id="Reb429144d055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71ad1d13249b5" /><Relationship Type="http://schemas.openxmlformats.org/officeDocument/2006/relationships/slide" Target="/ppt/slides/slide1.xml" Id="Rbd24051c621d4012" /><Relationship Type="http://schemas.openxmlformats.org/officeDocument/2006/relationships/slide" Target="/ppt/slides/slide2.xml" Id="Ra4601a460d434d06" /><Relationship Type="http://schemas.openxmlformats.org/officeDocument/2006/relationships/slide" Target="/ppt/slides/slide3.xml" Id="R1bebe0438f3b4303" /><Relationship Type="http://schemas.openxmlformats.org/officeDocument/2006/relationships/slide" Target="/ppt/slides/slide4.xml" Id="Rde45fcd83b504c2f" /><Relationship Type="http://schemas.openxmlformats.org/officeDocument/2006/relationships/slide" Target="/ppt/slides/slide5.xml" Id="Rd378098775ab45e3" /><Relationship Type="http://schemas.openxmlformats.org/officeDocument/2006/relationships/slide" Target="/ppt/slides/slide6.xml" Id="R64738c49aab74e80" /><Relationship Type="http://schemas.openxmlformats.org/officeDocument/2006/relationships/slide" Target="/ppt/slides/slide7.xml" Id="Reb429144d055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b21507ba6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dd8f6a3047db" /><Relationship Type="http://schemas.openxmlformats.org/officeDocument/2006/relationships/theme" Target="/ppt/slideMasters/theme/theme1.xml" Id="Rd6b07bf082e5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49dd8f6a30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b1b03f502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5c188b4c2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c47b2fa4a42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dc0861024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a7a33e0bf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7d4087ba44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7c796ed0d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