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f8be0a867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4a4e1b8be4775"/>
  </p:sldMasterIdLst>
  <p:sldIdLst>
    <p:sldId xmlns:r="http://schemas.openxmlformats.org/officeDocument/2006/relationships" id="256" r:id="Rb63b6c46b8b74c50"/>
    <p:sldId xmlns:r="http://schemas.openxmlformats.org/officeDocument/2006/relationships" id="257" r:id="Re0da5410763e4d98"/>
    <p:sldId xmlns:r="http://schemas.openxmlformats.org/officeDocument/2006/relationships" id="258" r:id="R6e770d44159640c2"/>
    <p:sldId xmlns:r="http://schemas.openxmlformats.org/officeDocument/2006/relationships" id="259" r:id="R333106c9f47347f2"/>
    <p:sldId xmlns:r="http://schemas.openxmlformats.org/officeDocument/2006/relationships" id="260" r:id="Re756bb49e9384594"/>
    <p:sldId xmlns:r="http://schemas.openxmlformats.org/officeDocument/2006/relationships" id="261" r:id="R5219088c5c1c4333"/>
    <p:sldId xmlns:r="http://schemas.openxmlformats.org/officeDocument/2006/relationships" id="262" r:id="R1f55decc0331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4a4e1b8be4775" /><Relationship Type="http://schemas.openxmlformats.org/officeDocument/2006/relationships/slide" Target="/ppt/slides/slide1.xml" Id="Rb63b6c46b8b74c50" /><Relationship Type="http://schemas.openxmlformats.org/officeDocument/2006/relationships/slide" Target="/ppt/slides/slide2.xml" Id="Re0da5410763e4d98" /><Relationship Type="http://schemas.openxmlformats.org/officeDocument/2006/relationships/slide" Target="/ppt/slides/slide3.xml" Id="R6e770d44159640c2" /><Relationship Type="http://schemas.openxmlformats.org/officeDocument/2006/relationships/slide" Target="/ppt/slides/slide4.xml" Id="R333106c9f47347f2" /><Relationship Type="http://schemas.openxmlformats.org/officeDocument/2006/relationships/slide" Target="/ppt/slides/slide5.xml" Id="Re756bb49e9384594" /><Relationship Type="http://schemas.openxmlformats.org/officeDocument/2006/relationships/slide" Target="/ppt/slides/slide6.xml" Id="R5219088c5c1c4333" /><Relationship Type="http://schemas.openxmlformats.org/officeDocument/2006/relationships/slide" Target="/ppt/slides/slide7.xml" Id="R1f55decc0331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8d7705e51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ce22f62a4fb2" /><Relationship Type="http://schemas.openxmlformats.org/officeDocument/2006/relationships/theme" Target="/ppt/slideMasters/theme/theme1.xml" Id="R37948ff4ba25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ece22f62a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9de9462a8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c6f0b70c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a8f8ff06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064f157f1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05a2b5cb44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76a790f72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bf9b94ea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 VESTRENG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VESTRENG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925 689 076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VESTRENG HOLDING AS</a:t>
            </a:r>
          </a:p>
        </p:txBody>
      </p:sp>
    </p:spTree>
  </p:cSld>
  <p:clrMapOvr>
    <a:masterClrMapping xmlns:a="http://schemas.openxmlformats.org/drawingml/2006/main"/>
  </p:clrMapOvr>
</p:sld>
</file>