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b5504570e141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a42bf40e454995"/>
  </p:sldMasterIdLst>
  <p:sldIdLst>
    <p:sldId xmlns:r="http://schemas.openxmlformats.org/officeDocument/2006/relationships" id="256" r:id="Re332d120acd54f90"/>
    <p:sldId xmlns:r="http://schemas.openxmlformats.org/officeDocument/2006/relationships" id="257" r:id="R187d5ecf3cac41a5"/>
    <p:sldId xmlns:r="http://schemas.openxmlformats.org/officeDocument/2006/relationships" id="258" r:id="Rd85ed42188574ae0"/>
    <p:sldId xmlns:r="http://schemas.openxmlformats.org/officeDocument/2006/relationships" id="259" r:id="Rde363f7d53d04e5e"/>
    <p:sldId xmlns:r="http://schemas.openxmlformats.org/officeDocument/2006/relationships" id="260" r:id="R6144362977194e5c"/>
    <p:sldId xmlns:r="http://schemas.openxmlformats.org/officeDocument/2006/relationships" id="261" r:id="R85aff19bff05415a"/>
    <p:sldId xmlns:r="http://schemas.openxmlformats.org/officeDocument/2006/relationships" id="262" r:id="R1216b6f5027949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a42bf40e454995" /><Relationship Type="http://schemas.openxmlformats.org/officeDocument/2006/relationships/slide" Target="/ppt/slides/slide1.xml" Id="Re332d120acd54f90" /><Relationship Type="http://schemas.openxmlformats.org/officeDocument/2006/relationships/slide" Target="/ppt/slides/slide2.xml" Id="R187d5ecf3cac41a5" /><Relationship Type="http://schemas.openxmlformats.org/officeDocument/2006/relationships/slide" Target="/ppt/slides/slide3.xml" Id="Rd85ed42188574ae0" /><Relationship Type="http://schemas.openxmlformats.org/officeDocument/2006/relationships/slide" Target="/ppt/slides/slide4.xml" Id="Rde363f7d53d04e5e" /><Relationship Type="http://schemas.openxmlformats.org/officeDocument/2006/relationships/slide" Target="/ppt/slides/slide5.xml" Id="R6144362977194e5c" /><Relationship Type="http://schemas.openxmlformats.org/officeDocument/2006/relationships/slide" Target="/ppt/slides/slide6.xml" Id="R85aff19bff05415a" /><Relationship Type="http://schemas.openxmlformats.org/officeDocument/2006/relationships/slide" Target="/ppt/slides/slide7.xml" Id="R1216b6f5027949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ec0f50d80740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d5b30904c4aab" /><Relationship Type="http://schemas.openxmlformats.org/officeDocument/2006/relationships/theme" Target="/ppt/slideMasters/theme/theme1.xml" Id="Rc9c2aa1f74f54e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ed5b30904c4a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51c93609143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d9aaf42ca4b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b879d0f834d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eb0dd37de4c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55fac06d345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ccb2e135f40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3d10e2db04d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FJELD &amp; HALVORSEN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&amp; HALVORSEN AS ble etablert [år] og holder til i Nordby.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8 690 225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831 793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664 780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3 315 734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4 573 100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 OLE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Bruk, Hepa, Tomtervegen 121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2009 Nordby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83 71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925 690 813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FJELD &amp; HALVORSEN AS</a:t>
            </a:r>
          </a:p>
        </p:txBody>
      </p:sp>
    </p:spTree>
  </p:cSld>
  <p:clrMapOvr>
    <a:masterClrMapping xmlns:a="http://schemas.openxmlformats.org/drawingml/2006/main"/>
  </p:clrMapOvr>
</p:sld>
</file>