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329abfc60f48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a8ce4c19e24345"/>
  </p:sldMasterIdLst>
  <p:sldIdLst>
    <p:sldId xmlns:r="http://schemas.openxmlformats.org/officeDocument/2006/relationships" id="256" r:id="R5094f7d62ba846a1"/>
    <p:sldId xmlns:r="http://schemas.openxmlformats.org/officeDocument/2006/relationships" id="257" r:id="R85a5f235dc6e4680"/>
    <p:sldId xmlns:r="http://schemas.openxmlformats.org/officeDocument/2006/relationships" id="258" r:id="R7869629186a7445c"/>
    <p:sldId xmlns:r="http://schemas.openxmlformats.org/officeDocument/2006/relationships" id="259" r:id="Rac83f019ce7f4817"/>
    <p:sldId xmlns:r="http://schemas.openxmlformats.org/officeDocument/2006/relationships" id="260" r:id="Rabf1248e950c4a0c"/>
    <p:sldId xmlns:r="http://schemas.openxmlformats.org/officeDocument/2006/relationships" id="261" r:id="Ra4a81012268041b5"/>
    <p:sldId xmlns:r="http://schemas.openxmlformats.org/officeDocument/2006/relationships" id="262" r:id="Re0c9405fb4144b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a8ce4c19e24345" /><Relationship Type="http://schemas.openxmlformats.org/officeDocument/2006/relationships/slide" Target="/ppt/slides/slide1.xml" Id="R5094f7d62ba846a1" /><Relationship Type="http://schemas.openxmlformats.org/officeDocument/2006/relationships/slide" Target="/ppt/slides/slide2.xml" Id="R85a5f235dc6e4680" /><Relationship Type="http://schemas.openxmlformats.org/officeDocument/2006/relationships/slide" Target="/ppt/slides/slide3.xml" Id="R7869629186a7445c" /><Relationship Type="http://schemas.openxmlformats.org/officeDocument/2006/relationships/slide" Target="/ppt/slides/slide4.xml" Id="Rac83f019ce7f4817" /><Relationship Type="http://schemas.openxmlformats.org/officeDocument/2006/relationships/slide" Target="/ppt/slides/slide5.xml" Id="Rabf1248e950c4a0c" /><Relationship Type="http://schemas.openxmlformats.org/officeDocument/2006/relationships/slide" Target="/ppt/slides/slide6.xml" Id="Ra4a81012268041b5" /><Relationship Type="http://schemas.openxmlformats.org/officeDocument/2006/relationships/slide" Target="/ppt/slides/slide7.xml" Id="Re0c9405fb4144b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35aa61974d4c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98d67b627400b" /><Relationship Type="http://schemas.openxmlformats.org/officeDocument/2006/relationships/theme" Target="/ppt/slideMasters/theme/theme1.xml" Id="Rbd0461206e4043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198d67b62740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32fbf130849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a74dd8c8d47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d5ac8f4fc4b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cb71b76274c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24993c11345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f8ebf84f64e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33b57a96c4e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LINEAGE NORWAY HOLDINGS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LINEAGE NORWAY HOLDINGS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LINEAGE NORWAY HOLDINGS 2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LINEAGE NORWAY HOLDINGS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LINEAGE NORWAY HOLDINGS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LINEAGE NORWAY HOLDINGS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−8 324 399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122 654 098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422 697 588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LINEAGE NORWAY HOLDINGS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BOREAS LOGISTICS HOLDINGS BV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LINEAGE NORWAY HOLDINGS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ECIT Services AS, Jens Wilhelmsens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1671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925 705 241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LINEAGE NORWAY HOLDINGS 2 AS</a:t>
            </a:r>
          </a:p>
        </p:txBody>
      </p:sp>
    </p:spTree>
  </p:cSld>
  <p:clrMapOvr>
    <a:masterClrMapping xmlns:a="http://schemas.openxmlformats.org/drawingml/2006/main"/>
  </p:clrMapOvr>
</p:sld>
</file>