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78b7192db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6f7325e1e4408"/>
  </p:sldMasterIdLst>
  <p:sldIdLst>
    <p:sldId xmlns:r="http://schemas.openxmlformats.org/officeDocument/2006/relationships" id="256" r:id="Rc0e09750b2114735"/>
    <p:sldId xmlns:r="http://schemas.openxmlformats.org/officeDocument/2006/relationships" id="257" r:id="R997312dec2d74425"/>
    <p:sldId xmlns:r="http://schemas.openxmlformats.org/officeDocument/2006/relationships" id="258" r:id="R23720479e7c54256"/>
    <p:sldId xmlns:r="http://schemas.openxmlformats.org/officeDocument/2006/relationships" id="259" r:id="R3ea95c296a3c491f"/>
    <p:sldId xmlns:r="http://schemas.openxmlformats.org/officeDocument/2006/relationships" id="260" r:id="R167506ac446b49d4"/>
    <p:sldId xmlns:r="http://schemas.openxmlformats.org/officeDocument/2006/relationships" id="261" r:id="R4624fb741bf246c5"/>
    <p:sldId xmlns:r="http://schemas.openxmlformats.org/officeDocument/2006/relationships" id="262" r:id="R0500f2787b5c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6f7325e1e4408" /><Relationship Type="http://schemas.openxmlformats.org/officeDocument/2006/relationships/slide" Target="/ppt/slides/slide1.xml" Id="Rc0e09750b2114735" /><Relationship Type="http://schemas.openxmlformats.org/officeDocument/2006/relationships/slide" Target="/ppt/slides/slide2.xml" Id="R997312dec2d74425" /><Relationship Type="http://schemas.openxmlformats.org/officeDocument/2006/relationships/slide" Target="/ppt/slides/slide3.xml" Id="R23720479e7c54256" /><Relationship Type="http://schemas.openxmlformats.org/officeDocument/2006/relationships/slide" Target="/ppt/slides/slide4.xml" Id="R3ea95c296a3c491f" /><Relationship Type="http://schemas.openxmlformats.org/officeDocument/2006/relationships/slide" Target="/ppt/slides/slide5.xml" Id="R167506ac446b49d4" /><Relationship Type="http://schemas.openxmlformats.org/officeDocument/2006/relationships/slide" Target="/ppt/slides/slide6.xml" Id="R4624fb741bf246c5" /><Relationship Type="http://schemas.openxmlformats.org/officeDocument/2006/relationships/slide" Target="/ppt/slides/slide7.xml" Id="R0500f2787b5c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fdc5cae19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b0e8c62f7415e" /><Relationship Type="http://schemas.openxmlformats.org/officeDocument/2006/relationships/theme" Target="/ppt/slideMasters/theme/theme1.xml" Id="R35a02eb7d9a6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b0e8c62f7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c1a6c0d25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1f0d7a68b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bf5dfa87d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4eaaa80d9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8ba38cf7444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99c2a1a3d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ed815643c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