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4ff4693fd41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d644c231c4695"/>
  </p:sldMasterIdLst>
  <p:sldIdLst>
    <p:sldId xmlns:r="http://schemas.openxmlformats.org/officeDocument/2006/relationships" id="256" r:id="R152faaf38dc745b4"/>
    <p:sldId xmlns:r="http://schemas.openxmlformats.org/officeDocument/2006/relationships" id="257" r:id="Re40402646e434a32"/>
    <p:sldId xmlns:r="http://schemas.openxmlformats.org/officeDocument/2006/relationships" id="258" r:id="R9c1dbdcae24b4c4d"/>
    <p:sldId xmlns:r="http://schemas.openxmlformats.org/officeDocument/2006/relationships" id="259" r:id="R880bf5012496406a"/>
    <p:sldId xmlns:r="http://schemas.openxmlformats.org/officeDocument/2006/relationships" id="260" r:id="R04f721ae528145c1"/>
    <p:sldId xmlns:r="http://schemas.openxmlformats.org/officeDocument/2006/relationships" id="261" r:id="R17c5c1d2ab1548ba"/>
    <p:sldId xmlns:r="http://schemas.openxmlformats.org/officeDocument/2006/relationships" id="262" r:id="R12cfb01bdb23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d644c231c4695" /><Relationship Type="http://schemas.openxmlformats.org/officeDocument/2006/relationships/slide" Target="/ppt/slides/slide1.xml" Id="R152faaf38dc745b4" /><Relationship Type="http://schemas.openxmlformats.org/officeDocument/2006/relationships/slide" Target="/ppt/slides/slide2.xml" Id="Re40402646e434a32" /><Relationship Type="http://schemas.openxmlformats.org/officeDocument/2006/relationships/slide" Target="/ppt/slides/slide3.xml" Id="R9c1dbdcae24b4c4d" /><Relationship Type="http://schemas.openxmlformats.org/officeDocument/2006/relationships/slide" Target="/ppt/slides/slide4.xml" Id="R880bf5012496406a" /><Relationship Type="http://schemas.openxmlformats.org/officeDocument/2006/relationships/slide" Target="/ppt/slides/slide5.xml" Id="R04f721ae528145c1" /><Relationship Type="http://schemas.openxmlformats.org/officeDocument/2006/relationships/slide" Target="/ppt/slides/slide6.xml" Id="R17c5c1d2ab1548ba" /><Relationship Type="http://schemas.openxmlformats.org/officeDocument/2006/relationships/slide" Target="/ppt/slides/slide7.xml" Id="R12cfb01bdb23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97cf394f2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28d12c7684796" /><Relationship Type="http://schemas.openxmlformats.org/officeDocument/2006/relationships/theme" Target="/ppt/slideMasters/theme/theme1.xml" Id="R01e2c077ec40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28d12c76847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0a94684e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881bb6f7b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0ec4311d24e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7a5cd7b72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daa131d6c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9f5094c2a4e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5f74c8b2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