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5b0c45550645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4700ee751d44d2a"/>
  </p:sldMasterIdLst>
  <p:sldIdLst>
    <p:sldId xmlns:r="http://schemas.openxmlformats.org/officeDocument/2006/relationships" id="256" r:id="Ra5eed85de2044d1a"/>
    <p:sldId xmlns:r="http://schemas.openxmlformats.org/officeDocument/2006/relationships" id="257" r:id="Ra92ab3ee53044562"/>
    <p:sldId xmlns:r="http://schemas.openxmlformats.org/officeDocument/2006/relationships" id="258" r:id="R3cdeb38cbf474821"/>
    <p:sldId xmlns:r="http://schemas.openxmlformats.org/officeDocument/2006/relationships" id="259" r:id="R8e20e37800954cef"/>
    <p:sldId xmlns:r="http://schemas.openxmlformats.org/officeDocument/2006/relationships" id="260" r:id="Rd992eb38185b4b6a"/>
    <p:sldId xmlns:r="http://schemas.openxmlformats.org/officeDocument/2006/relationships" id="261" r:id="Rb192e7e0be704877"/>
    <p:sldId xmlns:r="http://schemas.openxmlformats.org/officeDocument/2006/relationships" id="262" r:id="Rf828ec7a8a8f420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700ee751d44d2a" /><Relationship Type="http://schemas.openxmlformats.org/officeDocument/2006/relationships/slide" Target="/ppt/slides/slide1.xml" Id="Ra5eed85de2044d1a" /><Relationship Type="http://schemas.openxmlformats.org/officeDocument/2006/relationships/slide" Target="/ppt/slides/slide2.xml" Id="Ra92ab3ee53044562" /><Relationship Type="http://schemas.openxmlformats.org/officeDocument/2006/relationships/slide" Target="/ppt/slides/slide3.xml" Id="R3cdeb38cbf474821" /><Relationship Type="http://schemas.openxmlformats.org/officeDocument/2006/relationships/slide" Target="/ppt/slides/slide4.xml" Id="R8e20e37800954cef" /><Relationship Type="http://schemas.openxmlformats.org/officeDocument/2006/relationships/slide" Target="/ppt/slides/slide5.xml" Id="Rd992eb38185b4b6a" /><Relationship Type="http://schemas.openxmlformats.org/officeDocument/2006/relationships/slide" Target="/ppt/slides/slide6.xml" Id="Rb192e7e0be704877" /><Relationship Type="http://schemas.openxmlformats.org/officeDocument/2006/relationships/slide" Target="/ppt/slides/slide7.xml" Id="Rf828ec7a8a8f420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9e6b1b72e3478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ccdb9cda6b47a7" /><Relationship Type="http://schemas.openxmlformats.org/officeDocument/2006/relationships/theme" Target="/ppt/slideMasters/theme/theme1.xml" Id="R6d79c582074d49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eccdb9cda6b47a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6c4a5a908a4a2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a7806c9c81429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b13017c4124f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28b99bc88e413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9105bb53f1474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f7245d86c14a3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f8817ba0e34db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360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360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360 BYGG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360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360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360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142 500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−27 650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−61 381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−167 762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308 146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360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NORBUTAS RAMUNAS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360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Jerikoveien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1067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925 756 113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360 BYGG AS</a:t>
            </a:r>
          </a:p>
        </p:txBody>
      </p:sp>
    </p:spTree>
  </p:cSld>
  <p:clrMapOvr>
    <a:masterClrMapping xmlns:a="http://schemas.openxmlformats.org/drawingml/2006/main"/>
  </p:clrMapOvr>
</p:sld>
</file>