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f93cd4d6c648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144f5ca8164dfa"/>
  </p:sldMasterIdLst>
  <p:sldIdLst>
    <p:sldId xmlns:r="http://schemas.openxmlformats.org/officeDocument/2006/relationships" id="256" r:id="R744f15748dca478c"/>
    <p:sldId xmlns:r="http://schemas.openxmlformats.org/officeDocument/2006/relationships" id="257" r:id="Rdcef32ba3008439b"/>
    <p:sldId xmlns:r="http://schemas.openxmlformats.org/officeDocument/2006/relationships" id="258" r:id="Re3626085e3894d47"/>
    <p:sldId xmlns:r="http://schemas.openxmlformats.org/officeDocument/2006/relationships" id="259" r:id="R56818d42874d41c4"/>
    <p:sldId xmlns:r="http://schemas.openxmlformats.org/officeDocument/2006/relationships" id="260" r:id="Rba27792dfa584424"/>
    <p:sldId xmlns:r="http://schemas.openxmlformats.org/officeDocument/2006/relationships" id="261" r:id="R8c29de107cc64903"/>
    <p:sldId xmlns:r="http://schemas.openxmlformats.org/officeDocument/2006/relationships" id="262" r:id="R96c869bb12df4a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144f5ca8164dfa" /><Relationship Type="http://schemas.openxmlformats.org/officeDocument/2006/relationships/slide" Target="/ppt/slides/slide1.xml" Id="R744f15748dca478c" /><Relationship Type="http://schemas.openxmlformats.org/officeDocument/2006/relationships/slide" Target="/ppt/slides/slide2.xml" Id="Rdcef32ba3008439b" /><Relationship Type="http://schemas.openxmlformats.org/officeDocument/2006/relationships/slide" Target="/ppt/slides/slide3.xml" Id="Re3626085e3894d47" /><Relationship Type="http://schemas.openxmlformats.org/officeDocument/2006/relationships/slide" Target="/ppt/slides/slide4.xml" Id="R56818d42874d41c4" /><Relationship Type="http://schemas.openxmlformats.org/officeDocument/2006/relationships/slide" Target="/ppt/slides/slide5.xml" Id="Rba27792dfa584424" /><Relationship Type="http://schemas.openxmlformats.org/officeDocument/2006/relationships/slide" Target="/ppt/slides/slide6.xml" Id="R8c29de107cc64903" /><Relationship Type="http://schemas.openxmlformats.org/officeDocument/2006/relationships/slide" Target="/ppt/slides/slide7.xml" Id="R96c869bb12df4a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0754130e304b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52b14a8d549aa" /><Relationship Type="http://schemas.openxmlformats.org/officeDocument/2006/relationships/theme" Target="/ppt/slideMasters/theme/theme1.xml" Id="Rada47784da084c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552b14a8d549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d421cb07d48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cfe1f2b9341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d923416a346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645abc06948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1ea02cd1a48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001a7b6d043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97fb00e4d4d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TESDAL J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J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1 988 184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2 185 983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