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929e372f2c49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6fa43fed73451f"/>
  </p:sldMasterIdLst>
  <p:sldIdLst>
    <p:sldId xmlns:r="http://schemas.openxmlformats.org/officeDocument/2006/relationships" id="256" r:id="R6935e48364d84cb7"/>
    <p:sldId xmlns:r="http://schemas.openxmlformats.org/officeDocument/2006/relationships" id="257" r:id="R55025fa3eb9146bc"/>
    <p:sldId xmlns:r="http://schemas.openxmlformats.org/officeDocument/2006/relationships" id="258" r:id="R8ff39bdc77c64f13"/>
    <p:sldId xmlns:r="http://schemas.openxmlformats.org/officeDocument/2006/relationships" id="259" r:id="R1839bdc803ab411f"/>
    <p:sldId xmlns:r="http://schemas.openxmlformats.org/officeDocument/2006/relationships" id="260" r:id="Rbcff3cb052234c40"/>
    <p:sldId xmlns:r="http://schemas.openxmlformats.org/officeDocument/2006/relationships" id="261" r:id="R75706da39ddd478d"/>
    <p:sldId xmlns:r="http://schemas.openxmlformats.org/officeDocument/2006/relationships" id="262" r:id="R39f280683f644e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fa43fed73451f" /><Relationship Type="http://schemas.openxmlformats.org/officeDocument/2006/relationships/slide" Target="/ppt/slides/slide1.xml" Id="R6935e48364d84cb7" /><Relationship Type="http://schemas.openxmlformats.org/officeDocument/2006/relationships/slide" Target="/ppt/slides/slide2.xml" Id="R55025fa3eb9146bc" /><Relationship Type="http://schemas.openxmlformats.org/officeDocument/2006/relationships/slide" Target="/ppt/slides/slide3.xml" Id="R8ff39bdc77c64f13" /><Relationship Type="http://schemas.openxmlformats.org/officeDocument/2006/relationships/slide" Target="/ppt/slides/slide4.xml" Id="R1839bdc803ab411f" /><Relationship Type="http://schemas.openxmlformats.org/officeDocument/2006/relationships/slide" Target="/ppt/slides/slide5.xml" Id="Rbcff3cb052234c40" /><Relationship Type="http://schemas.openxmlformats.org/officeDocument/2006/relationships/slide" Target="/ppt/slides/slide6.xml" Id="R75706da39ddd478d" /><Relationship Type="http://schemas.openxmlformats.org/officeDocument/2006/relationships/slide" Target="/ppt/slides/slide7.xml" Id="R39f280683f644e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fdc47fe714a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243afd9e446fe" /><Relationship Type="http://schemas.openxmlformats.org/officeDocument/2006/relationships/theme" Target="/ppt/slideMasters/theme/theme1.xml" Id="R0c2c1ac52f3141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6243afd9e446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c6a26204e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bf12bedc64a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4e2e9d0424c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5334aa16447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fa39eef4a42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150c432d546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cb6406e1945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APLYSIA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APLYSIA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6 002 730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46 962 222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47 329 316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STRAND MARHAUG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Adviso Advokatfirma AS, Rasmus Rønnebergs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925 768 421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