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636bf589944d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0b410fdf7c4040"/>
  </p:sldMasterIdLst>
  <p:sldIdLst>
    <p:sldId xmlns:r="http://schemas.openxmlformats.org/officeDocument/2006/relationships" id="256" r:id="R4a4c54a7b1234a83"/>
    <p:sldId xmlns:r="http://schemas.openxmlformats.org/officeDocument/2006/relationships" id="257" r:id="Rc4796391261d4210"/>
    <p:sldId xmlns:r="http://schemas.openxmlformats.org/officeDocument/2006/relationships" id="258" r:id="R0e24c8901aa34eb9"/>
    <p:sldId xmlns:r="http://schemas.openxmlformats.org/officeDocument/2006/relationships" id="259" r:id="Rb20ffcb2eeec433c"/>
    <p:sldId xmlns:r="http://schemas.openxmlformats.org/officeDocument/2006/relationships" id="260" r:id="Rea95a779fa364d7a"/>
    <p:sldId xmlns:r="http://schemas.openxmlformats.org/officeDocument/2006/relationships" id="261" r:id="Rea8c5156f8a04073"/>
    <p:sldId xmlns:r="http://schemas.openxmlformats.org/officeDocument/2006/relationships" id="262" r:id="R018eb40c7f464db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0b410fdf7c4040" /><Relationship Type="http://schemas.openxmlformats.org/officeDocument/2006/relationships/slide" Target="/ppt/slides/slide1.xml" Id="R4a4c54a7b1234a83" /><Relationship Type="http://schemas.openxmlformats.org/officeDocument/2006/relationships/slide" Target="/ppt/slides/slide2.xml" Id="Rc4796391261d4210" /><Relationship Type="http://schemas.openxmlformats.org/officeDocument/2006/relationships/slide" Target="/ppt/slides/slide3.xml" Id="R0e24c8901aa34eb9" /><Relationship Type="http://schemas.openxmlformats.org/officeDocument/2006/relationships/slide" Target="/ppt/slides/slide4.xml" Id="Rb20ffcb2eeec433c" /><Relationship Type="http://schemas.openxmlformats.org/officeDocument/2006/relationships/slide" Target="/ppt/slides/slide5.xml" Id="Rea95a779fa364d7a" /><Relationship Type="http://schemas.openxmlformats.org/officeDocument/2006/relationships/slide" Target="/ppt/slides/slide6.xml" Id="Rea8c5156f8a04073" /><Relationship Type="http://schemas.openxmlformats.org/officeDocument/2006/relationships/slide" Target="/ppt/slides/slide7.xml" Id="R018eb40c7f464db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55d51d98f643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c30428e7b74c46" /><Relationship Type="http://schemas.openxmlformats.org/officeDocument/2006/relationships/theme" Target="/ppt/slideMasters/theme/theme1.xml" Id="R9a90523e484649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c30428e7b74c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5cd399ac8848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1aaea7fcd8412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8a89ebdde14a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5aa9644d924d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8920b6b5a0463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e6533a380d436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93267c42d540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T. STANGELAND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STANGELAND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T. STANGELAND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STANGELAND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STANGELAND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STANGELAND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−43 487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1 998 517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1 143 810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3 143 810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STANGELAND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STANGELAND TORJUS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STANGELAND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Nygata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4006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925 786 705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STANGELAND AS</a:t>
            </a:r>
          </a:p>
        </p:txBody>
      </p:sp>
    </p:spTree>
  </p:cSld>
  <p:clrMapOvr>
    <a:masterClrMapping xmlns:a="http://schemas.openxmlformats.org/drawingml/2006/main"/>
  </p:clrMapOvr>
</p:sld>
</file>