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ac439c9e55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816581bbe84ff5"/>
  </p:sldMasterIdLst>
  <p:sldIdLst>
    <p:sldId xmlns:r="http://schemas.openxmlformats.org/officeDocument/2006/relationships" id="256" r:id="Rda75b1070db44334"/>
    <p:sldId xmlns:r="http://schemas.openxmlformats.org/officeDocument/2006/relationships" id="257" r:id="R5d37cec6c9eb43d5"/>
    <p:sldId xmlns:r="http://schemas.openxmlformats.org/officeDocument/2006/relationships" id="258" r:id="Racbd4673638041e4"/>
    <p:sldId xmlns:r="http://schemas.openxmlformats.org/officeDocument/2006/relationships" id="259" r:id="R766922a864a24c69"/>
    <p:sldId xmlns:r="http://schemas.openxmlformats.org/officeDocument/2006/relationships" id="260" r:id="Ra3cf791f6e374349"/>
    <p:sldId xmlns:r="http://schemas.openxmlformats.org/officeDocument/2006/relationships" id="261" r:id="R36078d3859fa4aa3"/>
    <p:sldId xmlns:r="http://schemas.openxmlformats.org/officeDocument/2006/relationships" id="262" r:id="R242666651fa44e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16581bbe84ff5" /><Relationship Type="http://schemas.openxmlformats.org/officeDocument/2006/relationships/slide" Target="/ppt/slides/slide1.xml" Id="Rda75b1070db44334" /><Relationship Type="http://schemas.openxmlformats.org/officeDocument/2006/relationships/slide" Target="/ppt/slides/slide2.xml" Id="R5d37cec6c9eb43d5" /><Relationship Type="http://schemas.openxmlformats.org/officeDocument/2006/relationships/slide" Target="/ppt/slides/slide3.xml" Id="Racbd4673638041e4" /><Relationship Type="http://schemas.openxmlformats.org/officeDocument/2006/relationships/slide" Target="/ppt/slides/slide4.xml" Id="R766922a864a24c69" /><Relationship Type="http://schemas.openxmlformats.org/officeDocument/2006/relationships/slide" Target="/ppt/slides/slide5.xml" Id="Ra3cf791f6e374349" /><Relationship Type="http://schemas.openxmlformats.org/officeDocument/2006/relationships/slide" Target="/ppt/slides/slide6.xml" Id="R36078d3859fa4aa3" /><Relationship Type="http://schemas.openxmlformats.org/officeDocument/2006/relationships/slide" Target="/ppt/slides/slide7.xml" Id="R242666651fa44e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f7d2a04d740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c107d46244348" /><Relationship Type="http://schemas.openxmlformats.org/officeDocument/2006/relationships/theme" Target="/ppt/slideMasters/theme/theme1.xml" Id="Red113f48b9e9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7c107d462443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9a201b49341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2adff074243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804af1d57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8ec8d630645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3c77de2ef42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fe8edebb74a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97a9d567e43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