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aeecc931144a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a5128adcc74a96"/>
  </p:sldMasterIdLst>
  <p:sldIdLst>
    <p:sldId xmlns:r="http://schemas.openxmlformats.org/officeDocument/2006/relationships" id="256" r:id="R2a5163981cf44040"/>
    <p:sldId xmlns:r="http://schemas.openxmlformats.org/officeDocument/2006/relationships" id="257" r:id="R0f6cc067a0f34e7d"/>
    <p:sldId xmlns:r="http://schemas.openxmlformats.org/officeDocument/2006/relationships" id="258" r:id="R1c0a90c577394609"/>
    <p:sldId xmlns:r="http://schemas.openxmlformats.org/officeDocument/2006/relationships" id="259" r:id="R6bddf46c01bd4591"/>
    <p:sldId xmlns:r="http://schemas.openxmlformats.org/officeDocument/2006/relationships" id="260" r:id="R5426e40a09b94123"/>
    <p:sldId xmlns:r="http://schemas.openxmlformats.org/officeDocument/2006/relationships" id="261" r:id="Rb97a6a0590714dca"/>
    <p:sldId xmlns:r="http://schemas.openxmlformats.org/officeDocument/2006/relationships" id="262" r:id="Ra859e6ea33bd4e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a5128adcc74a96" /><Relationship Type="http://schemas.openxmlformats.org/officeDocument/2006/relationships/slide" Target="/ppt/slides/slide1.xml" Id="R2a5163981cf44040" /><Relationship Type="http://schemas.openxmlformats.org/officeDocument/2006/relationships/slide" Target="/ppt/slides/slide2.xml" Id="R0f6cc067a0f34e7d" /><Relationship Type="http://schemas.openxmlformats.org/officeDocument/2006/relationships/slide" Target="/ppt/slides/slide3.xml" Id="R1c0a90c577394609" /><Relationship Type="http://schemas.openxmlformats.org/officeDocument/2006/relationships/slide" Target="/ppt/slides/slide4.xml" Id="R6bddf46c01bd4591" /><Relationship Type="http://schemas.openxmlformats.org/officeDocument/2006/relationships/slide" Target="/ppt/slides/slide5.xml" Id="R5426e40a09b94123" /><Relationship Type="http://schemas.openxmlformats.org/officeDocument/2006/relationships/slide" Target="/ppt/slides/slide6.xml" Id="Rb97a6a0590714dca" /><Relationship Type="http://schemas.openxmlformats.org/officeDocument/2006/relationships/slide" Target="/ppt/slides/slide7.xml" Id="Ra859e6ea33bd4e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ee5492d9094f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c406d8bc746f7" /><Relationship Type="http://schemas.openxmlformats.org/officeDocument/2006/relationships/theme" Target="/ppt/slideMasters/theme/theme1.xml" Id="Rc6c6e7962f3249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5c406d8bc746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d411e9c694e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eaf6dd7fe4b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cdac7edd24e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4f531e07c43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20672c1ad4f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b3b745a2643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0dbb3012748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STEINBAKKEN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3 738 449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77 757 953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80 262 542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DVERSNES EIRIN MONG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Kråkefjellveien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