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17a12ba8d44d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0baed227214e0a"/>
  </p:sldMasterIdLst>
  <p:sldIdLst>
    <p:sldId xmlns:r="http://schemas.openxmlformats.org/officeDocument/2006/relationships" id="256" r:id="R5bd87ec85a054ef6"/>
    <p:sldId xmlns:r="http://schemas.openxmlformats.org/officeDocument/2006/relationships" id="257" r:id="R4d6a832437334c21"/>
    <p:sldId xmlns:r="http://schemas.openxmlformats.org/officeDocument/2006/relationships" id="258" r:id="R1783f427834349df"/>
    <p:sldId xmlns:r="http://schemas.openxmlformats.org/officeDocument/2006/relationships" id="259" r:id="R354c9bcce87d4ca9"/>
    <p:sldId xmlns:r="http://schemas.openxmlformats.org/officeDocument/2006/relationships" id="260" r:id="R63b9724dce6d451d"/>
    <p:sldId xmlns:r="http://schemas.openxmlformats.org/officeDocument/2006/relationships" id="261" r:id="Rb83d48bdcea546f7"/>
    <p:sldId xmlns:r="http://schemas.openxmlformats.org/officeDocument/2006/relationships" id="262" r:id="Rd8c41702b53840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0baed227214e0a" /><Relationship Type="http://schemas.openxmlformats.org/officeDocument/2006/relationships/slide" Target="/ppt/slides/slide1.xml" Id="R5bd87ec85a054ef6" /><Relationship Type="http://schemas.openxmlformats.org/officeDocument/2006/relationships/slide" Target="/ppt/slides/slide2.xml" Id="R4d6a832437334c21" /><Relationship Type="http://schemas.openxmlformats.org/officeDocument/2006/relationships/slide" Target="/ppt/slides/slide3.xml" Id="R1783f427834349df" /><Relationship Type="http://schemas.openxmlformats.org/officeDocument/2006/relationships/slide" Target="/ppt/slides/slide4.xml" Id="R354c9bcce87d4ca9" /><Relationship Type="http://schemas.openxmlformats.org/officeDocument/2006/relationships/slide" Target="/ppt/slides/slide5.xml" Id="R63b9724dce6d451d" /><Relationship Type="http://schemas.openxmlformats.org/officeDocument/2006/relationships/slide" Target="/ppt/slides/slide6.xml" Id="Rb83d48bdcea546f7" /><Relationship Type="http://schemas.openxmlformats.org/officeDocument/2006/relationships/slide" Target="/ppt/slides/slide7.xml" Id="Rd8c41702b53840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0e2f9f49be4d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fcd77a28b44f83" /><Relationship Type="http://schemas.openxmlformats.org/officeDocument/2006/relationships/theme" Target="/ppt/slideMasters/theme/theme1.xml" Id="R626c1e1923694c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fcd77a28b44f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b6863a718842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92d28fe5942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b4e759db941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6153132db45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45ba7ba6f341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5a98ce5734c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edb26ffe814b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KD INVEST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−156 241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4 563 228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32 783 770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32 848 510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KROHN-DALE LARS-MARTIN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Klaus Nilsens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925 817 821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