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9d708eca5b4e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31f474c6e5442a"/>
  </p:sldMasterIdLst>
  <p:sldIdLst>
    <p:sldId xmlns:r="http://schemas.openxmlformats.org/officeDocument/2006/relationships" id="256" r:id="R2e33324bd9d5419c"/>
    <p:sldId xmlns:r="http://schemas.openxmlformats.org/officeDocument/2006/relationships" id="257" r:id="R201bf56c440a4437"/>
    <p:sldId xmlns:r="http://schemas.openxmlformats.org/officeDocument/2006/relationships" id="258" r:id="Ref8737dc64d6407c"/>
    <p:sldId xmlns:r="http://schemas.openxmlformats.org/officeDocument/2006/relationships" id="259" r:id="Rd4e3bdbba3694405"/>
    <p:sldId xmlns:r="http://schemas.openxmlformats.org/officeDocument/2006/relationships" id="260" r:id="R1899b990b0da4424"/>
    <p:sldId xmlns:r="http://schemas.openxmlformats.org/officeDocument/2006/relationships" id="261" r:id="R714818a5dd2b422d"/>
    <p:sldId xmlns:r="http://schemas.openxmlformats.org/officeDocument/2006/relationships" id="262" r:id="R88ebc6cce2ce42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31f474c6e5442a" /><Relationship Type="http://schemas.openxmlformats.org/officeDocument/2006/relationships/slide" Target="/ppt/slides/slide1.xml" Id="R2e33324bd9d5419c" /><Relationship Type="http://schemas.openxmlformats.org/officeDocument/2006/relationships/slide" Target="/ppt/slides/slide2.xml" Id="R201bf56c440a4437" /><Relationship Type="http://schemas.openxmlformats.org/officeDocument/2006/relationships/slide" Target="/ppt/slides/slide3.xml" Id="Ref8737dc64d6407c" /><Relationship Type="http://schemas.openxmlformats.org/officeDocument/2006/relationships/slide" Target="/ppt/slides/slide4.xml" Id="Rd4e3bdbba3694405" /><Relationship Type="http://schemas.openxmlformats.org/officeDocument/2006/relationships/slide" Target="/ppt/slides/slide5.xml" Id="R1899b990b0da4424" /><Relationship Type="http://schemas.openxmlformats.org/officeDocument/2006/relationships/slide" Target="/ppt/slides/slide6.xml" Id="R714818a5dd2b422d" /><Relationship Type="http://schemas.openxmlformats.org/officeDocument/2006/relationships/slide" Target="/ppt/slides/slide7.xml" Id="R88ebc6cce2ce42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7d1c39cf8344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ca9513c994fc3" /><Relationship Type="http://schemas.openxmlformats.org/officeDocument/2006/relationships/theme" Target="/ppt/slideMasters/theme/theme1.xml" Id="Rda77c069d8394c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ca9513c99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1cad0644944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775cc950449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9eca4a40146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a14008afc4d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9213317f74b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52b2596ae45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7d3f3f7f8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57 217 435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58 931 257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HANDFJELL AS  –  31,6 %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KWØMO AS  –  31,6 %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MJT-INVEST AS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TISLEVOLL HOLDING AS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WISO INVEST AS  –  11,8 %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925 830 127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HOLDING AS</a:t>
            </a:r>
          </a:p>
        </p:txBody>
      </p:sp>
    </p:spTree>
  </p:cSld>
  <p:clrMapOvr>
    <a:masterClrMapping xmlns:a="http://schemas.openxmlformats.org/drawingml/2006/main"/>
  </p:clrMapOvr>
</p:sld>
</file>