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4f262f2aa04c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b44d095a6745a0"/>
  </p:sldMasterIdLst>
  <p:sldIdLst>
    <p:sldId xmlns:r="http://schemas.openxmlformats.org/officeDocument/2006/relationships" id="256" r:id="Rf4ca45b710be4f5a"/>
    <p:sldId xmlns:r="http://schemas.openxmlformats.org/officeDocument/2006/relationships" id="257" r:id="R66c6b13a15c44ad2"/>
    <p:sldId xmlns:r="http://schemas.openxmlformats.org/officeDocument/2006/relationships" id="258" r:id="R874d84babc7d4575"/>
    <p:sldId xmlns:r="http://schemas.openxmlformats.org/officeDocument/2006/relationships" id="259" r:id="R08c9b5d36c6343ca"/>
    <p:sldId xmlns:r="http://schemas.openxmlformats.org/officeDocument/2006/relationships" id="260" r:id="Rc025dcdb7b7d4686"/>
    <p:sldId xmlns:r="http://schemas.openxmlformats.org/officeDocument/2006/relationships" id="261" r:id="Rd466adae67f34680"/>
    <p:sldId xmlns:r="http://schemas.openxmlformats.org/officeDocument/2006/relationships" id="262" r:id="R33a67281d61749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b44d095a6745a0" /><Relationship Type="http://schemas.openxmlformats.org/officeDocument/2006/relationships/slide" Target="/ppt/slides/slide1.xml" Id="Rf4ca45b710be4f5a" /><Relationship Type="http://schemas.openxmlformats.org/officeDocument/2006/relationships/slide" Target="/ppt/slides/slide2.xml" Id="R66c6b13a15c44ad2" /><Relationship Type="http://schemas.openxmlformats.org/officeDocument/2006/relationships/slide" Target="/ppt/slides/slide3.xml" Id="R874d84babc7d4575" /><Relationship Type="http://schemas.openxmlformats.org/officeDocument/2006/relationships/slide" Target="/ppt/slides/slide4.xml" Id="R08c9b5d36c6343ca" /><Relationship Type="http://schemas.openxmlformats.org/officeDocument/2006/relationships/slide" Target="/ppt/slides/slide5.xml" Id="Rc025dcdb7b7d4686" /><Relationship Type="http://schemas.openxmlformats.org/officeDocument/2006/relationships/slide" Target="/ppt/slides/slide6.xml" Id="Rd466adae67f34680" /><Relationship Type="http://schemas.openxmlformats.org/officeDocument/2006/relationships/slide" Target="/ppt/slides/slide7.xml" Id="R33a67281d61749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acc3ebd2d44f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ff706b11a4c9c" /><Relationship Type="http://schemas.openxmlformats.org/officeDocument/2006/relationships/theme" Target="/ppt/slideMasters/theme/theme1.xml" Id="Rde5eb0d10fc34d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bff706b11a4c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e9af466824c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ac5e3ca2743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ae3cbb5e44b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4ad96e9cf4c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3a3e00b8e45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a38125b4843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e90f759564b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ENGEVIK &amp; TISLEVOLL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ENGEVIK &amp; TISLEVOLL AS ble etablert [år] og holder til i Fitjar.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157 184 000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2 124 036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1 749 761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25 098 520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55 562 020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ENGEVIK &amp; TISLEVOLL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925 831 778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