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4c9e96395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c32bd16094712"/>
  </p:sldMasterIdLst>
  <p:sldIdLst>
    <p:sldId xmlns:r="http://schemas.openxmlformats.org/officeDocument/2006/relationships" id="256" r:id="R3d2586c77a814bbf"/>
    <p:sldId xmlns:r="http://schemas.openxmlformats.org/officeDocument/2006/relationships" id="257" r:id="R086462e2e15b4c49"/>
    <p:sldId xmlns:r="http://schemas.openxmlformats.org/officeDocument/2006/relationships" id="258" r:id="Re890d8186d1b4fbb"/>
    <p:sldId xmlns:r="http://schemas.openxmlformats.org/officeDocument/2006/relationships" id="259" r:id="Re42df1714ec74048"/>
    <p:sldId xmlns:r="http://schemas.openxmlformats.org/officeDocument/2006/relationships" id="260" r:id="R3714a07eceb246f2"/>
    <p:sldId xmlns:r="http://schemas.openxmlformats.org/officeDocument/2006/relationships" id="261" r:id="R1f34abd225574fc8"/>
    <p:sldId xmlns:r="http://schemas.openxmlformats.org/officeDocument/2006/relationships" id="262" r:id="R8232d19421f3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c32bd16094712" /><Relationship Type="http://schemas.openxmlformats.org/officeDocument/2006/relationships/slide" Target="/ppt/slides/slide1.xml" Id="R3d2586c77a814bbf" /><Relationship Type="http://schemas.openxmlformats.org/officeDocument/2006/relationships/slide" Target="/ppt/slides/slide2.xml" Id="R086462e2e15b4c49" /><Relationship Type="http://schemas.openxmlformats.org/officeDocument/2006/relationships/slide" Target="/ppt/slides/slide3.xml" Id="Re890d8186d1b4fbb" /><Relationship Type="http://schemas.openxmlformats.org/officeDocument/2006/relationships/slide" Target="/ppt/slides/slide4.xml" Id="Re42df1714ec74048" /><Relationship Type="http://schemas.openxmlformats.org/officeDocument/2006/relationships/slide" Target="/ppt/slides/slide5.xml" Id="R3714a07eceb246f2" /><Relationship Type="http://schemas.openxmlformats.org/officeDocument/2006/relationships/slide" Target="/ppt/slides/slide6.xml" Id="R1f34abd225574fc8" /><Relationship Type="http://schemas.openxmlformats.org/officeDocument/2006/relationships/slide" Target="/ppt/slides/slide7.xml" Id="R8232d19421f3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a4f6776e740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63b9ed9984da9" /><Relationship Type="http://schemas.openxmlformats.org/officeDocument/2006/relationships/theme" Target="/ppt/slideMasters/theme/theme1.xml" Id="Rfbce9117505d4b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63b9ed998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58390dc742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fea1df94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a9d4f8e8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9b4fc59d9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5d3005c5445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d86c4298a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ae3c38d72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