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bf12921be745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a7afd7104440c7"/>
  </p:sldMasterIdLst>
  <p:sldIdLst>
    <p:sldId xmlns:r="http://schemas.openxmlformats.org/officeDocument/2006/relationships" id="256" r:id="Ra89479e272fd41ed"/>
    <p:sldId xmlns:r="http://schemas.openxmlformats.org/officeDocument/2006/relationships" id="257" r:id="R35dd4840d3684d29"/>
    <p:sldId xmlns:r="http://schemas.openxmlformats.org/officeDocument/2006/relationships" id="258" r:id="R047f4dfe4a094f4f"/>
    <p:sldId xmlns:r="http://schemas.openxmlformats.org/officeDocument/2006/relationships" id="259" r:id="R619819a892fe421a"/>
    <p:sldId xmlns:r="http://schemas.openxmlformats.org/officeDocument/2006/relationships" id="260" r:id="R3acc0a2ad78c488f"/>
    <p:sldId xmlns:r="http://schemas.openxmlformats.org/officeDocument/2006/relationships" id="261" r:id="R44217ba2859c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7afd7104440c7" /><Relationship Type="http://schemas.openxmlformats.org/officeDocument/2006/relationships/slide" Target="/ppt/slides/slide1.xml" Id="Ra89479e272fd41ed" /><Relationship Type="http://schemas.openxmlformats.org/officeDocument/2006/relationships/slide" Target="/ppt/slides/slide2.xml" Id="R35dd4840d3684d29" /><Relationship Type="http://schemas.openxmlformats.org/officeDocument/2006/relationships/slide" Target="/ppt/slides/slide3.xml" Id="R047f4dfe4a094f4f" /><Relationship Type="http://schemas.openxmlformats.org/officeDocument/2006/relationships/slide" Target="/ppt/slides/slide4.xml" Id="R619819a892fe421a" /><Relationship Type="http://schemas.openxmlformats.org/officeDocument/2006/relationships/slide" Target="/ppt/slides/slide5.xml" Id="R3acc0a2ad78c488f" /><Relationship Type="http://schemas.openxmlformats.org/officeDocument/2006/relationships/slide" Target="/ppt/slides/slide6.xml" Id="R44217ba2859c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5d910018d42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b2fcc7f4248ed" /><Relationship Type="http://schemas.openxmlformats.org/officeDocument/2006/relationships/theme" Target="/ppt/slideMasters/theme/theme1.xml" Id="R97a56e996a78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db2fcc7f4248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a63f3fdee4a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830f931ea4f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5fb74d9794f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480f74fc545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8aecb9c6d4d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55276a43840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