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594d6fea545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3cc2757eb4e0d"/>
  </p:sldMasterIdLst>
  <p:sldIdLst>
    <p:sldId xmlns:r="http://schemas.openxmlformats.org/officeDocument/2006/relationships" id="256" r:id="R492db4a7d4c841cd"/>
    <p:sldId xmlns:r="http://schemas.openxmlformats.org/officeDocument/2006/relationships" id="257" r:id="R6f887989403e4442"/>
    <p:sldId xmlns:r="http://schemas.openxmlformats.org/officeDocument/2006/relationships" id="258" r:id="R3bb082c3ed2d49e4"/>
    <p:sldId xmlns:r="http://schemas.openxmlformats.org/officeDocument/2006/relationships" id="259" r:id="R284fb8e011cb46a1"/>
    <p:sldId xmlns:r="http://schemas.openxmlformats.org/officeDocument/2006/relationships" id="260" r:id="Ra4e470f5d8ef4b70"/>
    <p:sldId xmlns:r="http://schemas.openxmlformats.org/officeDocument/2006/relationships" id="261" r:id="R5a4a9ee989e341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3cc2757eb4e0d" /><Relationship Type="http://schemas.openxmlformats.org/officeDocument/2006/relationships/slide" Target="/ppt/slides/slide1.xml" Id="R492db4a7d4c841cd" /><Relationship Type="http://schemas.openxmlformats.org/officeDocument/2006/relationships/slide" Target="/ppt/slides/slide2.xml" Id="R6f887989403e4442" /><Relationship Type="http://schemas.openxmlformats.org/officeDocument/2006/relationships/slide" Target="/ppt/slides/slide3.xml" Id="R3bb082c3ed2d49e4" /><Relationship Type="http://schemas.openxmlformats.org/officeDocument/2006/relationships/slide" Target="/ppt/slides/slide4.xml" Id="R284fb8e011cb46a1" /><Relationship Type="http://schemas.openxmlformats.org/officeDocument/2006/relationships/slide" Target="/ppt/slides/slide5.xml" Id="Ra4e470f5d8ef4b70" /><Relationship Type="http://schemas.openxmlformats.org/officeDocument/2006/relationships/slide" Target="/ppt/slides/slide6.xml" Id="R5a4a9ee989e341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5170562e04b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6eb1151764bda" /><Relationship Type="http://schemas.openxmlformats.org/officeDocument/2006/relationships/theme" Target="/ppt/slideMasters/theme/theme1.xml" Id="Re197303435f3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56eb1151764b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98d71206f4a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9d7523dc04a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782621b054b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3b7c805844e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69e888c2e40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fc97b8df740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