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3bc5b27dc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70957255934a9f"/>
  </p:sldMasterIdLst>
  <p:sldIdLst>
    <p:sldId xmlns:r="http://schemas.openxmlformats.org/officeDocument/2006/relationships" id="256" r:id="R9e2f7bb7d01c4846"/>
    <p:sldId xmlns:r="http://schemas.openxmlformats.org/officeDocument/2006/relationships" id="257" r:id="R24818c0eeb464541"/>
    <p:sldId xmlns:r="http://schemas.openxmlformats.org/officeDocument/2006/relationships" id="258" r:id="R38dc186ecf9542fe"/>
    <p:sldId xmlns:r="http://schemas.openxmlformats.org/officeDocument/2006/relationships" id="259" r:id="R210de32cfd0e4005"/>
    <p:sldId xmlns:r="http://schemas.openxmlformats.org/officeDocument/2006/relationships" id="260" r:id="Ra2d5f7c7f07b44ff"/>
    <p:sldId xmlns:r="http://schemas.openxmlformats.org/officeDocument/2006/relationships" id="261" r:id="R4ec47b8313644067"/>
    <p:sldId xmlns:r="http://schemas.openxmlformats.org/officeDocument/2006/relationships" id="262" r:id="R35efd12c5420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0957255934a9f" /><Relationship Type="http://schemas.openxmlformats.org/officeDocument/2006/relationships/slide" Target="/ppt/slides/slide1.xml" Id="R9e2f7bb7d01c4846" /><Relationship Type="http://schemas.openxmlformats.org/officeDocument/2006/relationships/slide" Target="/ppt/slides/slide2.xml" Id="R24818c0eeb464541" /><Relationship Type="http://schemas.openxmlformats.org/officeDocument/2006/relationships/slide" Target="/ppt/slides/slide3.xml" Id="R38dc186ecf9542fe" /><Relationship Type="http://schemas.openxmlformats.org/officeDocument/2006/relationships/slide" Target="/ppt/slides/slide4.xml" Id="R210de32cfd0e4005" /><Relationship Type="http://schemas.openxmlformats.org/officeDocument/2006/relationships/slide" Target="/ppt/slides/slide5.xml" Id="Ra2d5f7c7f07b44ff" /><Relationship Type="http://schemas.openxmlformats.org/officeDocument/2006/relationships/slide" Target="/ppt/slides/slide6.xml" Id="R4ec47b8313644067" /><Relationship Type="http://schemas.openxmlformats.org/officeDocument/2006/relationships/slide" Target="/ppt/slides/slide7.xml" Id="R35efd12c5420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365b8207e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592ea8374de4" /><Relationship Type="http://schemas.openxmlformats.org/officeDocument/2006/relationships/theme" Target="/ppt/slideMasters/theme/theme1.xml" Id="Rd74f5d8c865d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9592ea837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336929357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02c43f2a846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fb08c3f48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dadeb524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df066ba78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eda04e1c541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5c7f1539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