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0c058d8ab644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cc78e6716c49bf"/>
  </p:sldMasterIdLst>
  <p:sldIdLst>
    <p:sldId xmlns:r="http://schemas.openxmlformats.org/officeDocument/2006/relationships" id="256" r:id="Redf15d1a309947a7"/>
    <p:sldId xmlns:r="http://schemas.openxmlformats.org/officeDocument/2006/relationships" id="257" r:id="R4ccc6c4fd89246ab"/>
    <p:sldId xmlns:r="http://schemas.openxmlformats.org/officeDocument/2006/relationships" id="258" r:id="R85f6568711bf4bd0"/>
    <p:sldId xmlns:r="http://schemas.openxmlformats.org/officeDocument/2006/relationships" id="259" r:id="Rbc17b2c2420f414a"/>
    <p:sldId xmlns:r="http://schemas.openxmlformats.org/officeDocument/2006/relationships" id="260" r:id="R671025bb1ec2418c"/>
    <p:sldId xmlns:r="http://schemas.openxmlformats.org/officeDocument/2006/relationships" id="261" r:id="R6fc78cca105744fb"/>
    <p:sldId xmlns:r="http://schemas.openxmlformats.org/officeDocument/2006/relationships" id="262" r:id="R86c4ae8836b144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c78e6716c49bf" /><Relationship Type="http://schemas.openxmlformats.org/officeDocument/2006/relationships/slide" Target="/ppt/slides/slide1.xml" Id="Redf15d1a309947a7" /><Relationship Type="http://schemas.openxmlformats.org/officeDocument/2006/relationships/slide" Target="/ppt/slides/slide2.xml" Id="R4ccc6c4fd89246ab" /><Relationship Type="http://schemas.openxmlformats.org/officeDocument/2006/relationships/slide" Target="/ppt/slides/slide3.xml" Id="R85f6568711bf4bd0" /><Relationship Type="http://schemas.openxmlformats.org/officeDocument/2006/relationships/slide" Target="/ppt/slides/slide4.xml" Id="Rbc17b2c2420f414a" /><Relationship Type="http://schemas.openxmlformats.org/officeDocument/2006/relationships/slide" Target="/ppt/slides/slide5.xml" Id="R671025bb1ec2418c" /><Relationship Type="http://schemas.openxmlformats.org/officeDocument/2006/relationships/slide" Target="/ppt/slides/slide6.xml" Id="R6fc78cca105744fb" /><Relationship Type="http://schemas.openxmlformats.org/officeDocument/2006/relationships/slide" Target="/ppt/slides/slide7.xml" Id="R86c4ae8836b144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caa9e7787f47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e7312984e485a" /><Relationship Type="http://schemas.openxmlformats.org/officeDocument/2006/relationships/theme" Target="/ppt/slideMasters/theme/theme1.xml" Id="R226c50435db543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be7312984e48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2f6e93da84d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44340bba746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8fa6070b64c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1def10d3542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f7635e59f42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c8aa894a64d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6acef911948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HAGE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HAGE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HAGE HOLDING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HAGE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HAGE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HAGE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3 973 948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15 423 762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15 424 471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HAGE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HAGE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Kåsvegen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925 893 528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HAGE HOLDING AS</a:t>
            </a:r>
          </a:p>
        </p:txBody>
      </p:sp>
    </p:spTree>
  </p:cSld>
  <p:clrMapOvr>
    <a:masterClrMapping xmlns:a="http://schemas.openxmlformats.org/drawingml/2006/main"/>
  </p:clrMapOvr>
</p:sld>
</file>