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0517b9cbf348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064392b8d84dc4"/>
  </p:sldMasterIdLst>
  <p:sldIdLst>
    <p:sldId xmlns:r="http://schemas.openxmlformats.org/officeDocument/2006/relationships" id="256" r:id="R7e6b0dd7a9fa43cf"/>
    <p:sldId xmlns:r="http://schemas.openxmlformats.org/officeDocument/2006/relationships" id="257" r:id="R126ef09b51a148bc"/>
    <p:sldId xmlns:r="http://schemas.openxmlformats.org/officeDocument/2006/relationships" id="258" r:id="Rbee75ad82c114014"/>
    <p:sldId xmlns:r="http://schemas.openxmlformats.org/officeDocument/2006/relationships" id="259" r:id="Rb611974261e04609"/>
    <p:sldId xmlns:r="http://schemas.openxmlformats.org/officeDocument/2006/relationships" id="260" r:id="Rc517ea1419664340"/>
    <p:sldId xmlns:r="http://schemas.openxmlformats.org/officeDocument/2006/relationships" id="261" r:id="Rc28e6592b3264a92"/>
    <p:sldId xmlns:r="http://schemas.openxmlformats.org/officeDocument/2006/relationships" id="262" r:id="Rb4d4e5b87eec44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064392b8d84dc4" /><Relationship Type="http://schemas.openxmlformats.org/officeDocument/2006/relationships/slide" Target="/ppt/slides/slide1.xml" Id="R7e6b0dd7a9fa43cf" /><Relationship Type="http://schemas.openxmlformats.org/officeDocument/2006/relationships/slide" Target="/ppt/slides/slide2.xml" Id="R126ef09b51a148bc" /><Relationship Type="http://schemas.openxmlformats.org/officeDocument/2006/relationships/slide" Target="/ppt/slides/slide3.xml" Id="Rbee75ad82c114014" /><Relationship Type="http://schemas.openxmlformats.org/officeDocument/2006/relationships/slide" Target="/ppt/slides/slide4.xml" Id="Rb611974261e04609" /><Relationship Type="http://schemas.openxmlformats.org/officeDocument/2006/relationships/slide" Target="/ppt/slides/slide5.xml" Id="Rc517ea1419664340" /><Relationship Type="http://schemas.openxmlformats.org/officeDocument/2006/relationships/slide" Target="/ppt/slides/slide6.xml" Id="Rc28e6592b3264a92" /><Relationship Type="http://schemas.openxmlformats.org/officeDocument/2006/relationships/slide" Target="/ppt/slides/slide7.xml" Id="Rb4d4e5b87eec44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ac7d066ad94f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294ffaee4a47aa" /><Relationship Type="http://schemas.openxmlformats.org/officeDocument/2006/relationships/theme" Target="/ppt/slideMasters/theme/theme1.xml" Id="R9b4baf6259f345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294ffaee4a47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e77e48ab4b43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5e99b615aa4e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c67978ad8e48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7eb3a2e7e248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cd226bc6d84be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6afe9a45234dc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484d13021f4a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IGGY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IGGY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IGGY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IGGY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IGGY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IGGY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−1 576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−6 633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434 700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IGGY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INGHILLERI LUDVIG 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IGGY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Alexander Inghilleri, Casparis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925 898 430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IGGY HOLDING AS</a:t>
            </a:r>
          </a:p>
        </p:txBody>
      </p:sp>
    </p:spTree>
  </p:cSld>
  <p:clrMapOvr>
    <a:masterClrMapping xmlns:a="http://schemas.openxmlformats.org/drawingml/2006/main"/>
  </p:clrMapOvr>
</p:sld>
</file>