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257c7b8e2348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85fa3e70ff49aa"/>
  </p:sldMasterIdLst>
  <p:sldIdLst>
    <p:sldId xmlns:r="http://schemas.openxmlformats.org/officeDocument/2006/relationships" id="256" r:id="R7a8990c3617d47c9"/>
    <p:sldId xmlns:r="http://schemas.openxmlformats.org/officeDocument/2006/relationships" id="257" r:id="R63c3d1b4a57e4321"/>
    <p:sldId xmlns:r="http://schemas.openxmlformats.org/officeDocument/2006/relationships" id="258" r:id="Ra5cdea7018a84ea0"/>
    <p:sldId xmlns:r="http://schemas.openxmlformats.org/officeDocument/2006/relationships" id="259" r:id="R36143b2e4a454064"/>
    <p:sldId xmlns:r="http://schemas.openxmlformats.org/officeDocument/2006/relationships" id="260" r:id="R82ecc8151ba8483f"/>
    <p:sldId xmlns:r="http://schemas.openxmlformats.org/officeDocument/2006/relationships" id="261" r:id="Raf8811a2613548db"/>
    <p:sldId xmlns:r="http://schemas.openxmlformats.org/officeDocument/2006/relationships" id="262" r:id="R680ed7dd811347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85fa3e70ff49aa" /><Relationship Type="http://schemas.openxmlformats.org/officeDocument/2006/relationships/slide" Target="/ppt/slides/slide1.xml" Id="R7a8990c3617d47c9" /><Relationship Type="http://schemas.openxmlformats.org/officeDocument/2006/relationships/slide" Target="/ppt/slides/slide2.xml" Id="R63c3d1b4a57e4321" /><Relationship Type="http://schemas.openxmlformats.org/officeDocument/2006/relationships/slide" Target="/ppt/slides/slide3.xml" Id="Ra5cdea7018a84ea0" /><Relationship Type="http://schemas.openxmlformats.org/officeDocument/2006/relationships/slide" Target="/ppt/slides/slide4.xml" Id="R36143b2e4a454064" /><Relationship Type="http://schemas.openxmlformats.org/officeDocument/2006/relationships/slide" Target="/ppt/slides/slide5.xml" Id="R82ecc8151ba8483f" /><Relationship Type="http://schemas.openxmlformats.org/officeDocument/2006/relationships/slide" Target="/ppt/slides/slide6.xml" Id="Raf8811a2613548db" /><Relationship Type="http://schemas.openxmlformats.org/officeDocument/2006/relationships/slide" Target="/ppt/slides/slide7.xml" Id="R680ed7dd811347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928676abac4b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7917bc81d4f35" /><Relationship Type="http://schemas.openxmlformats.org/officeDocument/2006/relationships/theme" Target="/ppt/slideMasters/theme/theme1.xml" Id="R12aa5f3f1d1148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f7917bc81d4f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1c3ff8b8342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394cd93b24d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6771b16e54c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66ae0491144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124043afd4b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187c8fe4b43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677fcb2f747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HTK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HTK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973 645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3 090 550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3 266 979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HANS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Sjøenvegen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