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9ff92cab8b42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f02de032b942d3"/>
  </p:sldMasterIdLst>
  <p:sldIdLst>
    <p:sldId xmlns:r="http://schemas.openxmlformats.org/officeDocument/2006/relationships" id="256" r:id="Rf399304e814a468f"/>
    <p:sldId xmlns:r="http://schemas.openxmlformats.org/officeDocument/2006/relationships" id="257" r:id="Ra09ea860707e4e39"/>
    <p:sldId xmlns:r="http://schemas.openxmlformats.org/officeDocument/2006/relationships" id="258" r:id="R5e89969238774188"/>
    <p:sldId xmlns:r="http://schemas.openxmlformats.org/officeDocument/2006/relationships" id="259" r:id="R8dfda5f9f78446e0"/>
    <p:sldId xmlns:r="http://schemas.openxmlformats.org/officeDocument/2006/relationships" id="260" r:id="R87cee954b5794076"/>
    <p:sldId xmlns:r="http://schemas.openxmlformats.org/officeDocument/2006/relationships" id="261" r:id="R3e9395f4b0b94094"/>
    <p:sldId xmlns:r="http://schemas.openxmlformats.org/officeDocument/2006/relationships" id="262" r:id="R68ca76f41a0144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02de032b942d3" /><Relationship Type="http://schemas.openxmlformats.org/officeDocument/2006/relationships/slide" Target="/ppt/slides/slide1.xml" Id="Rf399304e814a468f" /><Relationship Type="http://schemas.openxmlformats.org/officeDocument/2006/relationships/slide" Target="/ppt/slides/slide2.xml" Id="Ra09ea860707e4e39" /><Relationship Type="http://schemas.openxmlformats.org/officeDocument/2006/relationships/slide" Target="/ppt/slides/slide3.xml" Id="R5e89969238774188" /><Relationship Type="http://schemas.openxmlformats.org/officeDocument/2006/relationships/slide" Target="/ppt/slides/slide4.xml" Id="R8dfda5f9f78446e0" /><Relationship Type="http://schemas.openxmlformats.org/officeDocument/2006/relationships/slide" Target="/ppt/slides/slide5.xml" Id="R87cee954b5794076" /><Relationship Type="http://schemas.openxmlformats.org/officeDocument/2006/relationships/slide" Target="/ppt/slides/slide6.xml" Id="R3e9395f4b0b94094" /><Relationship Type="http://schemas.openxmlformats.org/officeDocument/2006/relationships/slide" Target="/ppt/slides/slide7.xml" Id="R68ca76f41a0144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b58de89f4e44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5a615699f4a3d" /><Relationship Type="http://schemas.openxmlformats.org/officeDocument/2006/relationships/theme" Target="/ppt/slideMasters/theme/theme1.xml" Id="Ra603f0d6496448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b5a615699f4a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54d0952644f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13ce186b442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6a169fb03641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f7bfd837a4a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69aafd3b042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80eac87f846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5e57fa222b45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GOLDEN WINGS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WINGS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GOLDEN WINGS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WINGS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WINGS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WINGS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1 067 947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916 897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WINGS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KASSEM HAITHAM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WINGS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Sohlbergs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925 954 608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GOLDEN WINGS AS</a:t>
            </a:r>
          </a:p>
        </p:txBody>
      </p:sp>
    </p:spTree>
  </p:cSld>
  <p:clrMapOvr>
    <a:masterClrMapping xmlns:a="http://schemas.openxmlformats.org/drawingml/2006/main"/>
  </p:clrMapOvr>
</p:sld>
</file>