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8fa4d9d5ec4b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71b5da84a84fe3"/>
  </p:sldMasterIdLst>
  <p:sldIdLst>
    <p:sldId xmlns:r="http://schemas.openxmlformats.org/officeDocument/2006/relationships" id="256" r:id="R5afb98ac99be461f"/>
    <p:sldId xmlns:r="http://schemas.openxmlformats.org/officeDocument/2006/relationships" id="257" r:id="R93ab8e35f31b4470"/>
    <p:sldId xmlns:r="http://schemas.openxmlformats.org/officeDocument/2006/relationships" id="258" r:id="R1ed7d63a7f1040a8"/>
    <p:sldId xmlns:r="http://schemas.openxmlformats.org/officeDocument/2006/relationships" id="259" r:id="R97f8b8bc4af740fd"/>
    <p:sldId xmlns:r="http://schemas.openxmlformats.org/officeDocument/2006/relationships" id="260" r:id="R6fefb6083b1f41bf"/>
    <p:sldId xmlns:r="http://schemas.openxmlformats.org/officeDocument/2006/relationships" id="261" r:id="Rfb4ed929f7df4e06"/>
    <p:sldId xmlns:r="http://schemas.openxmlformats.org/officeDocument/2006/relationships" id="262" r:id="R71dc5a9e89d34f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1b5da84a84fe3" /><Relationship Type="http://schemas.openxmlformats.org/officeDocument/2006/relationships/slide" Target="/ppt/slides/slide1.xml" Id="R5afb98ac99be461f" /><Relationship Type="http://schemas.openxmlformats.org/officeDocument/2006/relationships/slide" Target="/ppt/slides/slide2.xml" Id="R93ab8e35f31b4470" /><Relationship Type="http://schemas.openxmlformats.org/officeDocument/2006/relationships/slide" Target="/ppt/slides/slide3.xml" Id="R1ed7d63a7f1040a8" /><Relationship Type="http://schemas.openxmlformats.org/officeDocument/2006/relationships/slide" Target="/ppt/slides/slide4.xml" Id="R97f8b8bc4af740fd" /><Relationship Type="http://schemas.openxmlformats.org/officeDocument/2006/relationships/slide" Target="/ppt/slides/slide5.xml" Id="R6fefb6083b1f41bf" /><Relationship Type="http://schemas.openxmlformats.org/officeDocument/2006/relationships/slide" Target="/ppt/slides/slide6.xml" Id="Rfb4ed929f7df4e06" /><Relationship Type="http://schemas.openxmlformats.org/officeDocument/2006/relationships/slide" Target="/ppt/slides/slide7.xml" Id="R71dc5a9e89d34f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f9e236ec84e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d292fec0449ff" /><Relationship Type="http://schemas.openxmlformats.org/officeDocument/2006/relationships/theme" Target="/ppt/slideMasters/theme/theme1.xml" Id="R007bb958cc554a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bd292fec0449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24360e7664d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a3470ca5149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9fe3fb11c48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6c2e3cdb74a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cc3cd7baa47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b349f02ad47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439a42a1f44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STREAMSOLUTION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STREAMSOLUTION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4 362 885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−1 047 894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2 109 121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HARJO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MAXIT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MDURANT LTD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LARSEN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