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a16d6725d347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45582b59e24da0"/>
  </p:sldMasterIdLst>
  <p:sldIdLst>
    <p:sldId xmlns:r="http://schemas.openxmlformats.org/officeDocument/2006/relationships" id="256" r:id="R8d2ef5be56c34b40"/>
    <p:sldId xmlns:r="http://schemas.openxmlformats.org/officeDocument/2006/relationships" id="257" r:id="R7ce31c7df8e040e9"/>
    <p:sldId xmlns:r="http://schemas.openxmlformats.org/officeDocument/2006/relationships" id="258" r:id="R04f52ef20558429e"/>
    <p:sldId xmlns:r="http://schemas.openxmlformats.org/officeDocument/2006/relationships" id="259" r:id="R6527401d5b32480c"/>
    <p:sldId xmlns:r="http://schemas.openxmlformats.org/officeDocument/2006/relationships" id="260" r:id="Rde8b933eb5444c51"/>
    <p:sldId xmlns:r="http://schemas.openxmlformats.org/officeDocument/2006/relationships" id="261" r:id="R61b121057dfe47e4"/>
    <p:sldId xmlns:r="http://schemas.openxmlformats.org/officeDocument/2006/relationships" id="262" r:id="R2324f89b15c141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45582b59e24da0" /><Relationship Type="http://schemas.openxmlformats.org/officeDocument/2006/relationships/slide" Target="/ppt/slides/slide1.xml" Id="R8d2ef5be56c34b40" /><Relationship Type="http://schemas.openxmlformats.org/officeDocument/2006/relationships/slide" Target="/ppt/slides/slide2.xml" Id="R7ce31c7df8e040e9" /><Relationship Type="http://schemas.openxmlformats.org/officeDocument/2006/relationships/slide" Target="/ppt/slides/slide3.xml" Id="R04f52ef20558429e" /><Relationship Type="http://schemas.openxmlformats.org/officeDocument/2006/relationships/slide" Target="/ppt/slides/slide4.xml" Id="R6527401d5b32480c" /><Relationship Type="http://schemas.openxmlformats.org/officeDocument/2006/relationships/slide" Target="/ppt/slides/slide5.xml" Id="Rde8b933eb5444c51" /><Relationship Type="http://schemas.openxmlformats.org/officeDocument/2006/relationships/slide" Target="/ppt/slides/slide6.xml" Id="R61b121057dfe47e4" /><Relationship Type="http://schemas.openxmlformats.org/officeDocument/2006/relationships/slide" Target="/ppt/slides/slide7.xml" Id="R2324f89b15c141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31f57d1fc146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e1fcb6f86469f" /><Relationship Type="http://schemas.openxmlformats.org/officeDocument/2006/relationships/theme" Target="/ppt/slideMasters/theme/theme1.xml" Id="Ree3e44629f0f4b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ce1fcb6f8646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334dacde944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7675fb49a4e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06e40f23941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2ea90c4cd44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c2091f3f045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a33fda60b4c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4371e19ec47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MOOSE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MOOSE 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207 962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830 055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THUNES ELG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Rognsveien 144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