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4fb7a32706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7c1e50f5948bb"/>
  </p:sldMasterIdLst>
  <p:sldIdLst>
    <p:sldId xmlns:r="http://schemas.openxmlformats.org/officeDocument/2006/relationships" id="256" r:id="R09d9e79f68414884"/>
    <p:sldId xmlns:r="http://schemas.openxmlformats.org/officeDocument/2006/relationships" id="257" r:id="R1460159f51144224"/>
    <p:sldId xmlns:r="http://schemas.openxmlformats.org/officeDocument/2006/relationships" id="258" r:id="R038bd05b2d8b4c70"/>
    <p:sldId xmlns:r="http://schemas.openxmlformats.org/officeDocument/2006/relationships" id="259" r:id="R4f4d41daaab34515"/>
    <p:sldId xmlns:r="http://schemas.openxmlformats.org/officeDocument/2006/relationships" id="260" r:id="R6882f6be1baf4206"/>
    <p:sldId xmlns:r="http://schemas.openxmlformats.org/officeDocument/2006/relationships" id="261" r:id="R7a83802a2b364f93"/>
    <p:sldId xmlns:r="http://schemas.openxmlformats.org/officeDocument/2006/relationships" id="262" r:id="R06d0735ea60e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7c1e50f5948bb" /><Relationship Type="http://schemas.openxmlformats.org/officeDocument/2006/relationships/slide" Target="/ppt/slides/slide1.xml" Id="R09d9e79f68414884" /><Relationship Type="http://schemas.openxmlformats.org/officeDocument/2006/relationships/slide" Target="/ppt/slides/slide2.xml" Id="R1460159f51144224" /><Relationship Type="http://schemas.openxmlformats.org/officeDocument/2006/relationships/slide" Target="/ppt/slides/slide3.xml" Id="R038bd05b2d8b4c70" /><Relationship Type="http://schemas.openxmlformats.org/officeDocument/2006/relationships/slide" Target="/ppt/slides/slide4.xml" Id="R4f4d41daaab34515" /><Relationship Type="http://schemas.openxmlformats.org/officeDocument/2006/relationships/slide" Target="/ppt/slides/slide5.xml" Id="R6882f6be1baf4206" /><Relationship Type="http://schemas.openxmlformats.org/officeDocument/2006/relationships/slide" Target="/ppt/slides/slide6.xml" Id="R7a83802a2b364f93" /><Relationship Type="http://schemas.openxmlformats.org/officeDocument/2006/relationships/slide" Target="/ppt/slides/slide7.xml" Id="R06d0735ea60e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3d4a3c35b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549377b954eb2" /><Relationship Type="http://schemas.openxmlformats.org/officeDocument/2006/relationships/theme" Target="/ppt/slideMasters/theme/theme1.xml" Id="Raa57180365474c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549377b95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9a2710937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4242bcc324f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352b08c5c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a09182e0c4f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8658504fb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745d1752b4c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621ae5598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HUSTLE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FORONDA PAUL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Skåreråsen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925 979 430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