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0527ce7f164d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c4a405fb484177"/>
  </p:sldMasterIdLst>
  <p:sldIdLst>
    <p:sldId xmlns:r="http://schemas.openxmlformats.org/officeDocument/2006/relationships" id="256" r:id="Reff1f54debfe4a68"/>
    <p:sldId xmlns:r="http://schemas.openxmlformats.org/officeDocument/2006/relationships" id="257" r:id="R159fa1a1c80146fd"/>
    <p:sldId xmlns:r="http://schemas.openxmlformats.org/officeDocument/2006/relationships" id="258" r:id="Rb92105b636644a0c"/>
    <p:sldId xmlns:r="http://schemas.openxmlformats.org/officeDocument/2006/relationships" id="259" r:id="Rc9614974258b4705"/>
    <p:sldId xmlns:r="http://schemas.openxmlformats.org/officeDocument/2006/relationships" id="260" r:id="R07b5ab47f4904826"/>
    <p:sldId xmlns:r="http://schemas.openxmlformats.org/officeDocument/2006/relationships" id="261" r:id="R8d86fb1bbb5f4827"/>
    <p:sldId xmlns:r="http://schemas.openxmlformats.org/officeDocument/2006/relationships" id="262" r:id="R0287b7af990b46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c4a405fb484177" /><Relationship Type="http://schemas.openxmlformats.org/officeDocument/2006/relationships/slide" Target="/ppt/slides/slide1.xml" Id="Reff1f54debfe4a68" /><Relationship Type="http://schemas.openxmlformats.org/officeDocument/2006/relationships/slide" Target="/ppt/slides/slide2.xml" Id="R159fa1a1c80146fd" /><Relationship Type="http://schemas.openxmlformats.org/officeDocument/2006/relationships/slide" Target="/ppt/slides/slide3.xml" Id="Rb92105b636644a0c" /><Relationship Type="http://schemas.openxmlformats.org/officeDocument/2006/relationships/slide" Target="/ppt/slides/slide4.xml" Id="Rc9614974258b4705" /><Relationship Type="http://schemas.openxmlformats.org/officeDocument/2006/relationships/slide" Target="/ppt/slides/slide5.xml" Id="R07b5ab47f4904826" /><Relationship Type="http://schemas.openxmlformats.org/officeDocument/2006/relationships/slide" Target="/ppt/slides/slide6.xml" Id="R8d86fb1bbb5f4827" /><Relationship Type="http://schemas.openxmlformats.org/officeDocument/2006/relationships/slide" Target="/ppt/slides/slide7.xml" Id="R0287b7af990b46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dbed1696ce4d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c89667bf64e58" /><Relationship Type="http://schemas.openxmlformats.org/officeDocument/2006/relationships/theme" Target="/ppt/slideMasters/theme/theme1.xml" Id="R17033240bb2b41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cc89667bf6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e284128d247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c75136b843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f844d8da245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d5de5ef0f4f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312ffd44742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2ab241dc34d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07350d4914a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HUSTLE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HUSTLE INVEST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JOHN FORONDA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Skåreråsen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925 979 430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HUSTLE INVEST AS</a:t>
            </a:r>
          </a:p>
        </p:txBody>
      </p:sp>
    </p:spTree>
  </p:cSld>
  <p:clrMapOvr>
    <a:masterClrMapping xmlns:a="http://schemas.openxmlformats.org/drawingml/2006/main"/>
  </p:clrMapOvr>
</p:sld>
</file>