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0e34c568fd48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d9786ba59746f3"/>
  </p:sldMasterIdLst>
  <p:sldIdLst>
    <p:sldId xmlns:r="http://schemas.openxmlformats.org/officeDocument/2006/relationships" id="256" r:id="R3ccce89f8e0044bc"/>
    <p:sldId xmlns:r="http://schemas.openxmlformats.org/officeDocument/2006/relationships" id="257" r:id="R726626e156284246"/>
    <p:sldId xmlns:r="http://schemas.openxmlformats.org/officeDocument/2006/relationships" id="258" r:id="Rc07c2af0b99a4a69"/>
    <p:sldId xmlns:r="http://schemas.openxmlformats.org/officeDocument/2006/relationships" id="259" r:id="R936d0d00189645a4"/>
    <p:sldId xmlns:r="http://schemas.openxmlformats.org/officeDocument/2006/relationships" id="260" r:id="R0b384909f7344bdf"/>
    <p:sldId xmlns:r="http://schemas.openxmlformats.org/officeDocument/2006/relationships" id="261" r:id="R30a75658d11b48ff"/>
    <p:sldId xmlns:r="http://schemas.openxmlformats.org/officeDocument/2006/relationships" id="262" r:id="R041c5f4651f2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d9786ba59746f3" /><Relationship Type="http://schemas.openxmlformats.org/officeDocument/2006/relationships/slide" Target="/ppt/slides/slide1.xml" Id="R3ccce89f8e0044bc" /><Relationship Type="http://schemas.openxmlformats.org/officeDocument/2006/relationships/slide" Target="/ppt/slides/slide2.xml" Id="R726626e156284246" /><Relationship Type="http://schemas.openxmlformats.org/officeDocument/2006/relationships/slide" Target="/ppt/slides/slide3.xml" Id="Rc07c2af0b99a4a69" /><Relationship Type="http://schemas.openxmlformats.org/officeDocument/2006/relationships/slide" Target="/ppt/slides/slide4.xml" Id="R936d0d00189645a4" /><Relationship Type="http://schemas.openxmlformats.org/officeDocument/2006/relationships/slide" Target="/ppt/slides/slide5.xml" Id="R0b384909f7344bdf" /><Relationship Type="http://schemas.openxmlformats.org/officeDocument/2006/relationships/slide" Target="/ppt/slides/slide6.xml" Id="R30a75658d11b48ff" /><Relationship Type="http://schemas.openxmlformats.org/officeDocument/2006/relationships/slide" Target="/ppt/slides/slide7.xml" Id="R041c5f4651f2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9a67a7d5242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1306182484681" /><Relationship Type="http://schemas.openxmlformats.org/officeDocument/2006/relationships/theme" Target="/ppt/slideMasters/theme/theme1.xml" Id="R0be71db1ddcb4a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e13061824846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16495eb9246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673bfe64f4c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34a0b48374e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0e7f6bc694a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236fcd2494e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0ce34f12844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de8f367b74c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JASPEKE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JASPEKE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196 968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1 370 155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ABRAHAM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SVINGEN ANNELENE FOSS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76A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