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9c56c08f0345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3895c94eff4376"/>
  </p:sldMasterIdLst>
  <p:sldIdLst>
    <p:sldId xmlns:r="http://schemas.openxmlformats.org/officeDocument/2006/relationships" id="256" r:id="R41e2418eb6dc46f7"/>
    <p:sldId xmlns:r="http://schemas.openxmlformats.org/officeDocument/2006/relationships" id="257" r:id="R9b76df73ab0b40fc"/>
    <p:sldId xmlns:r="http://schemas.openxmlformats.org/officeDocument/2006/relationships" id="258" r:id="R28efc057867f4a55"/>
    <p:sldId xmlns:r="http://schemas.openxmlformats.org/officeDocument/2006/relationships" id="259" r:id="R1769a12aaa3246f0"/>
    <p:sldId xmlns:r="http://schemas.openxmlformats.org/officeDocument/2006/relationships" id="260" r:id="R9a9e7a00d6d246e3"/>
    <p:sldId xmlns:r="http://schemas.openxmlformats.org/officeDocument/2006/relationships" id="261" r:id="Rbf243685d98d4f1a"/>
    <p:sldId xmlns:r="http://schemas.openxmlformats.org/officeDocument/2006/relationships" id="262" r:id="R2ec2c36db33243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3895c94eff4376" /><Relationship Type="http://schemas.openxmlformats.org/officeDocument/2006/relationships/slide" Target="/ppt/slides/slide1.xml" Id="R41e2418eb6dc46f7" /><Relationship Type="http://schemas.openxmlformats.org/officeDocument/2006/relationships/slide" Target="/ppt/slides/slide2.xml" Id="R9b76df73ab0b40fc" /><Relationship Type="http://schemas.openxmlformats.org/officeDocument/2006/relationships/slide" Target="/ppt/slides/slide3.xml" Id="R28efc057867f4a55" /><Relationship Type="http://schemas.openxmlformats.org/officeDocument/2006/relationships/slide" Target="/ppt/slides/slide4.xml" Id="R1769a12aaa3246f0" /><Relationship Type="http://schemas.openxmlformats.org/officeDocument/2006/relationships/slide" Target="/ppt/slides/slide5.xml" Id="R9a9e7a00d6d246e3" /><Relationship Type="http://schemas.openxmlformats.org/officeDocument/2006/relationships/slide" Target="/ppt/slides/slide6.xml" Id="Rbf243685d98d4f1a" /><Relationship Type="http://schemas.openxmlformats.org/officeDocument/2006/relationships/slide" Target="/ppt/slides/slide7.xml" Id="R2ec2c36db33243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974e92c5c45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06143a81a4fba" /><Relationship Type="http://schemas.openxmlformats.org/officeDocument/2006/relationships/theme" Target="/ppt/slideMasters/theme/theme1.xml" Id="Re112a095e6f748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106143a81a4f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e6e922254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cd7bf9cb94a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b641fe39b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5e9340cab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932d8a8474d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1b7b9b7364c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94516a1e04c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39 960 333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39 965 332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KVALØ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Therese Kvalø, Husvikveien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