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d5703d2bb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4ff75b0414365"/>
  </p:sldMasterIdLst>
  <p:sldIdLst>
    <p:sldId xmlns:r="http://schemas.openxmlformats.org/officeDocument/2006/relationships" id="256" r:id="R729a1c29ef5643cf"/>
    <p:sldId xmlns:r="http://schemas.openxmlformats.org/officeDocument/2006/relationships" id="257" r:id="Ref160ed122b04ae9"/>
    <p:sldId xmlns:r="http://schemas.openxmlformats.org/officeDocument/2006/relationships" id="258" r:id="R2b91f731997d4da4"/>
    <p:sldId xmlns:r="http://schemas.openxmlformats.org/officeDocument/2006/relationships" id="259" r:id="R3012d563a64548f1"/>
    <p:sldId xmlns:r="http://schemas.openxmlformats.org/officeDocument/2006/relationships" id="260" r:id="Ree28d7929e9849d9"/>
    <p:sldId xmlns:r="http://schemas.openxmlformats.org/officeDocument/2006/relationships" id="261" r:id="R494b69e64b754a33"/>
    <p:sldId xmlns:r="http://schemas.openxmlformats.org/officeDocument/2006/relationships" id="262" r:id="Rc3306cb1fa0c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4ff75b0414365" /><Relationship Type="http://schemas.openxmlformats.org/officeDocument/2006/relationships/slide" Target="/ppt/slides/slide1.xml" Id="R729a1c29ef5643cf" /><Relationship Type="http://schemas.openxmlformats.org/officeDocument/2006/relationships/slide" Target="/ppt/slides/slide2.xml" Id="Ref160ed122b04ae9" /><Relationship Type="http://schemas.openxmlformats.org/officeDocument/2006/relationships/slide" Target="/ppt/slides/slide3.xml" Id="R2b91f731997d4da4" /><Relationship Type="http://schemas.openxmlformats.org/officeDocument/2006/relationships/slide" Target="/ppt/slides/slide4.xml" Id="R3012d563a64548f1" /><Relationship Type="http://schemas.openxmlformats.org/officeDocument/2006/relationships/slide" Target="/ppt/slides/slide5.xml" Id="Ree28d7929e9849d9" /><Relationship Type="http://schemas.openxmlformats.org/officeDocument/2006/relationships/slide" Target="/ppt/slides/slide6.xml" Id="R494b69e64b754a33" /><Relationship Type="http://schemas.openxmlformats.org/officeDocument/2006/relationships/slide" Target="/ppt/slides/slide7.xml" Id="Rc3306cb1fa0c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d181cd191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e144119564e4a" /><Relationship Type="http://schemas.openxmlformats.org/officeDocument/2006/relationships/theme" Target="/ppt/slideMasters/theme/theme1.xml" Id="R9ed5a39f15be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e144119564e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1fd889903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c2b5c66ba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28a15dc5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8210d236e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266e250ff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917fe0737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1d315adf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5 117 366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ANN-JEANETTE C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