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6523fd4e2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d547c24c9245ba"/>
  </p:sldMasterIdLst>
  <p:sldIdLst>
    <p:sldId xmlns:r="http://schemas.openxmlformats.org/officeDocument/2006/relationships" id="256" r:id="Rf5a55ebfd6974ecb"/>
    <p:sldId xmlns:r="http://schemas.openxmlformats.org/officeDocument/2006/relationships" id="257" r:id="R1ff9c07953544083"/>
    <p:sldId xmlns:r="http://schemas.openxmlformats.org/officeDocument/2006/relationships" id="258" r:id="R089b5d474d744181"/>
    <p:sldId xmlns:r="http://schemas.openxmlformats.org/officeDocument/2006/relationships" id="259" r:id="Rcbb44980ee6845da"/>
    <p:sldId xmlns:r="http://schemas.openxmlformats.org/officeDocument/2006/relationships" id="260" r:id="R9aec17af529d4884"/>
    <p:sldId xmlns:r="http://schemas.openxmlformats.org/officeDocument/2006/relationships" id="261" r:id="Rb1acf924742c427d"/>
    <p:sldId xmlns:r="http://schemas.openxmlformats.org/officeDocument/2006/relationships" id="262" r:id="Rfb8f20e2f103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547c24c9245ba" /><Relationship Type="http://schemas.openxmlformats.org/officeDocument/2006/relationships/slide" Target="/ppt/slides/slide1.xml" Id="Rf5a55ebfd6974ecb" /><Relationship Type="http://schemas.openxmlformats.org/officeDocument/2006/relationships/slide" Target="/ppt/slides/slide2.xml" Id="R1ff9c07953544083" /><Relationship Type="http://schemas.openxmlformats.org/officeDocument/2006/relationships/slide" Target="/ppt/slides/slide3.xml" Id="R089b5d474d744181" /><Relationship Type="http://schemas.openxmlformats.org/officeDocument/2006/relationships/slide" Target="/ppt/slides/slide4.xml" Id="Rcbb44980ee6845da" /><Relationship Type="http://schemas.openxmlformats.org/officeDocument/2006/relationships/slide" Target="/ppt/slides/slide5.xml" Id="R9aec17af529d4884" /><Relationship Type="http://schemas.openxmlformats.org/officeDocument/2006/relationships/slide" Target="/ppt/slides/slide6.xml" Id="Rb1acf924742c427d" /><Relationship Type="http://schemas.openxmlformats.org/officeDocument/2006/relationships/slide" Target="/ppt/slides/slide7.xml" Id="Rfb8f20e2f103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f42d5c2174f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9d0d4e1104123" /><Relationship Type="http://schemas.openxmlformats.org/officeDocument/2006/relationships/theme" Target="/ppt/slideMasters/theme/theme1.xml" Id="R223346f135b9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9d0d4e11041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4b6c41a5c41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d4116e695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24776d1542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ef5022665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33ce1f3d4c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73b01ffdb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4a47fdf15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