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df15d66ca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d72f9b4aa0420a"/>
  </p:sldMasterIdLst>
  <p:sldIdLst>
    <p:sldId xmlns:r="http://schemas.openxmlformats.org/officeDocument/2006/relationships" id="256" r:id="R59fbea9dd76c48c0"/>
    <p:sldId xmlns:r="http://schemas.openxmlformats.org/officeDocument/2006/relationships" id="257" r:id="R1dedd1d5dd1a4953"/>
    <p:sldId xmlns:r="http://schemas.openxmlformats.org/officeDocument/2006/relationships" id="258" r:id="Rd7f93e74b0b14006"/>
    <p:sldId xmlns:r="http://schemas.openxmlformats.org/officeDocument/2006/relationships" id="259" r:id="R9fee1189ff914412"/>
    <p:sldId xmlns:r="http://schemas.openxmlformats.org/officeDocument/2006/relationships" id="260" r:id="R58aab29695a4497a"/>
    <p:sldId xmlns:r="http://schemas.openxmlformats.org/officeDocument/2006/relationships" id="261" r:id="R8bad4dabb0b147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72f9b4aa0420a" /><Relationship Type="http://schemas.openxmlformats.org/officeDocument/2006/relationships/slide" Target="/ppt/slides/slide1.xml" Id="R59fbea9dd76c48c0" /><Relationship Type="http://schemas.openxmlformats.org/officeDocument/2006/relationships/slide" Target="/ppt/slides/slide2.xml" Id="R1dedd1d5dd1a4953" /><Relationship Type="http://schemas.openxmlformats.org/officeDocument/2006/relationships/slide" Target="/ppt/slides/slide3.xml" Id="Rd7f93e74b0b14006" /><Relationship Type="http://schemas.openxmlformats.org/officeDocument/2006/relationships/slide" Target="/ppt/slides/slide4.xml" Id="R9fee1189ff914412" /><Relationship Type="http://schemas.openxmlformats.org/officeDocument/2006/relationships/slide" Target="/ppt/slides/slide5.xml" Id="R58aab29695a4497a" /><Relationship Type="http://schemas.openxmlformats.org/officeDocument/2006/relationships/slide" Target="/ppt/slides/slide6.xml" Id="R8bad4dabb0b147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39d88235c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e40ffa6e84ba7" /><Relationship Type="http://schemas.openxmlformats.org/officeDocument/2006/relationships/theme" Target="/ppt/slideMasters/theme/theme1.xml" Id="R0b52fd3d7393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e40ffa6e84b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8148c8c07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d366d4ca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0533474eb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5a3cf4f4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97d589264f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4146a5f57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