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bef74634a4a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560c5138894cb2"/>
  </p:sldMasterIdLst>
  <p:sldIdLst>
    <p:sldId xmlns:r="http://schemas.openxmlformats.org/officeDocument/2006/relationships" id="256" r:id="R16470baad1d94965"/>
    <p:sldId xmlns:r="http://schemas.openxmlformats.org/officeDocument/2006/relationships" id="257" r:id="R2e4bfff25b4b4444"/>
    <p:sldId xmlns:r="http://schemas.openxmlformats.org/officeDocument/2006/relationships" id="258" r:id="R39c1494d5d8d49a7"/>
    <p:sldId xmlns:r="http://schemas.openxmlformats.org/officeDocument/2006/relationships" id="259" r:id="R21cf2ae1af42433d"/>
    <p:sldId xmlns:r="http://schemas.openxmlformats.org/officeDocument/2006/relationships" id="260" r:id="R0709ea14ab514dcd"/>
    <p:sldId xmlns:r="http://schemas.openxmlformats.org/officeDocument/2006/relationships" id="261" r:id="Rf7d95710dcf34423"/>
    <p:sldId xmlns:r="http://schemas.openxmlformats.org/officeDocument/2006/relationships" id="262" r:id="Rbd5ec8185867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60c5138894cb2" /><Relationship Type="http://schemas.openxmlformats.org/officeDocument/2006/relationships/slide" Target="/ppt/slides/slide1.xml" Id="R16470baad1d94965" /><Relationship Type="http://schemas.openxmlformats.org/officeDocument/2006/relationships/slide" Target="/ppt/slides/slide2.xml" Id="R2e4bfff25b4b4444" /><Relationship Type="http://schemas.openxmlformats.org/officeDocument/2006/relationships/slide" Target="/ppt/slides/slide3.xml" Id="R39c1494d5d8d49a7" /><Relationship Type="http://schemas.openxmlformats.org/officeDocument/2006/relationships/slide" Target="/ppt/slides/slide4.xml" Id="R21cf2ae1af42433d" /><Relationship Type="http://schemas.openxmlformats.org/officeDocument/2006/relationships/slide" Target="/ppt/slides/slide5.xml" Id="R0709ea14ab514dcd" /><Relationship Type="http://schemas.openxmlformats.org/officeDocument/2006/relationships/slide" Target="/ppt/slides/slide6.xml" Id="Rf7d95710dcf34423" /><Relationship Type="http://schemas.openxmlformats.org/officeDocument/2006/relationships/slide" Target="/ppt/slides/slide7.xml" Id="Rbd5ec8185867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e3f7ac7154a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967f4d0b9450c" /><Relationship Type="http://schemas.openxmlformats.org/officeDocument/2006/relationships/theme" Target="/ppt/slideMasters/theme/theme1.xml" Id="R2696d52851db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967f4d0b9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25b4ae15144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3019a2af2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b5b8676b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99dcfd151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57d1fc9fa40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97f8c877845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e1b293f0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