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be13b6fdf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5d4018840427c"/>
  </p:sldMasterIdLst>
  <p:sldIdLst>
    <p:sldId xmlns:r="http://schemas.openxmlformats.org/officeDocument/2006/relationships" id="256" r:id="Rb7701aef022c416e"/>
    <p:sldId xmlns:r="http://schemas.openxmlformats.org/officeDocument/2006/relationships" id="257" r:id="R11680e8fa94b44db"/>
    <p:sldId xmlns:r="http://schemas.openxmlformats.org/officeDocument/2006/relationships" id="258" r:id="R56edb649f43d442b"/>
    <p:sldId xmlns:r="http://schemas.openxmlformats.org/officeDocument/2006/relationships" id="259" r:id="Rb7578db218a84337"/>
    <p:sldId xmlns:r="http://schemas.openxmlformats.org/officeDocument/2006/relationships" id="260" r:id="Rb89569e5d50544a4"/>
    <p:sldId xmlns:r="http://schemas.openxmlformats.org/officeDocument/2006/relationships" id="261" r:id="Rb0073493352f40a6"/>
    <p:sldId xmlns:r="http://schemas.openxmlformats.org/officeDocument/2006/relationships" id="262" r:id="Rd80da729da52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5d4018840427c" /><Relationship Type="http://schemas.openxmlformats.org/officeDocument/2006/relationships/slide" Target="/ppt/slides/slide1.xml" Id="Rb7701aef022c416e" /><Relationship Type="http://schemas.openxmlformats.org/officeDocument/2006/relationships/slide" Target="/ppt/slides/slide2.xml" Id="R11680e8fa94b44db" /><Relationship Type="http://schemas.openxmlformats.org/officeDocument/2006/relationships/slide" Target="/ppt/slides/slide3.xml" Id="R56edb649f43d442b" /><Relationship Type="http://schemas.openxmlformats.org/officeDocument/2006/relationships/slide" Target="/ppt/slides/slide4.xml" Id="Rb7578db218a84337" /><Relationship Type="http://schemas.openxmlformats.org/officeDocument/2006/relationships/slide" Target="/ppt/slides/slide5.xml" Id="Rb89569e5d50544a4" /><Relationship Type="http://schemas.openxmlformats.org/officeDocument/2006/relationships/slide" Target="/ppt/slides/slide6.xml" Id="Rb0073493352f40a6" /><Relationship Type="http://schemas.openxmlformats.org/officeDocument/2006/relationships/slide" Target="/ppt/slides/slide7.xml" Id="Rd80da729da52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199aa6482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396c86b14073" /><Relationship Type="http://schemas.openxmlformats.org/officeDocument/2006/relationships/theme" Target="/ppt/slideMasters/theme/theme1.xml" Id="Rc5204c9b2b77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1396c86b1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9a79e359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1279af87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78a9c9c5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9767fd4e8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40ffa5938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6bd74762b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5b38a19e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ETIEL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ETIEL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BERNHARD LEITE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B. Leite, Sundveien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