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ae62038e0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ad3f41ca34b69"/>
  </p:sldMasterIdLst>
  <p:sldIdLst>
    <p:sldId xmlns:r="http://schemas.openxmlformats.org/officeDocument/2006/relationships" id="256" r:id="Re881189195b440a8"/>
    <p:sldId xmlns:r="http://schemas.openxmlformats.org/officeDocument/2006/relationships" id="257" r:id="R27a0b0a082be4a6a"/>
    <p:sldId xmlns:r="http://schemas.openxmlformats.org/officeDocument/2006/relationships" id="258" r:id="R5e6e5dde6ee54311"/>
    <p:sldId xmlns:r="http://schemas.openxmlformats.org/officeDocument/2006/relationships" id="259" r:id="R7488e5e48dfd4522"/>
    <p:sldId xmlns:r="http://schemas.openxmlformats.org/officeDocument/2006/relationships" id="260" r:id="R9ece2a5a894d4272"/>
    <p:sldId xmlns:r="http://schemas.openxmlformats.org/officeDocument/2006/relationships" id="261" r:id="R1f34574565fb4236"/>
    <p:sldId xmlns:r="http://schemas.openxmlformats.org/officeDocument/2006/relationships" id="262" r:id="R1f733bb65fd5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ad3f41ca34b69" /><Relationship Type="http://schemas.openxmlformats.org/officeDocument/2006/relationships/slide" Target="/ppt/slides/slide1.xml" Id="Re881189195b440a8" /><Relationship Type="http://schemas.openxmlformats.org/officeDocument/2006/relationships/slide" Target="/ppt/slides/slide2.xml" Id="R27a0b0a082be4a6a" /><Relationship Type="http://schemas.openxmlformats.org/officeDocument/2006/relationships/slide" Target="/ppt/slides/slide3.xml" Id="R5e6e5dde6ee54311" /><Relationship Type="http://schemas.openxmlformats.org/officeDocument/2006/relationships/slide" Target="/ppt/slides/slide4.xml" Id="R7488e5e48dfd4522" /><Relationship Type="http://schemas.openxmlformats.org/officeDocument/2006/relationships/slide" Target="/ppt/slides/slide5.xml" Id="R9ece2a5a894d4272" /><Relationship Type="http://schemas.openxmlformats.org/officeDocument/2006/relationships/slide" Target="/ppt/slides/slide6.xml" Id="R1f34574565fb4236" /><Relationship Type="http://schemas.openxmlformats.org/officeDocument/2006/relationships/slide" Target="/ppt/slides/slide7.xml" Id="R1f733bb65fd5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cfdfa946546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d8f5434404138" /><Relationship Type="http://schemas.openxmlformats.org/officeDocument/2006/relationships/theme" Target="/ppt/slideMasters/theme/theme1.xml" Id="R7954c052509142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d8f543440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1de1864ec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5b48b5895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9ea1fc91c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3f30d3f29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84e90f57f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7bcba2a654b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28a6c7736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