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cebe9738b14f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6bfccc656b420d"/>
  </p:sldMasterIdLst>
  <p:sldIdLst>
    <p:sldId xmlns:r="http://schemas.openxmlformats.org/officeDocument/2006/relationships" id="256" r:id="R85f17e192d1f4136"/>
    <p:sldId xmlns:r="http://schemas.openxmlformats.org/officeDocument/2006/relationships" id="257" r:id="R1dd627e7d81a4c1d"/>
    <p:sldId xmlns:r="http://schemas.openxmlformats.org/officeDocument/2006/relationships" id="258" r:id="R43e0591551e841ec"/>
    <p:sldId xmlns:r="http://schemas.openxmlformats.org/officeDocument/2006/relationships" id="259" r:id="R177108b9c8074f74"/>
    <p:sldId xmlns:r="http://schemas.openxmlformats.org/officeDocument/2006/relationships" id="260" r:id="Rd3c4cf2f84f04c48"/>
    <p:sldId xmlns:r="http://schemas.openxmlformats.org/officeDocument/2006/relationships" id="261" r:id="R2e0ddac6e5324132"/>
    <p:sldId xmlns:r="http://schemas.openxmlformats.org/officeDocument/2006/relationships" id="262" r:id="R06f0d14747654a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6bfccc656b420d" /><Relationship Type="http://schemas.openxmlformats.org/officeDocument/2006/relationships/slide" Target="/ppt/slides/slide1.xml" Id="R85f17e192d1f4136" /><Relationship Type="http://schemas.openxmlformats.org/officeDocument/2006/relationships/slide" Target="/ppt/slides/slide2.xml" Id="R1dd627e7d81a4c1d" /><Relationship Type="http://schemas.openxmlformats.org/officeDocument/2006/relationships/slide" Target="/ppt/slides/slide3.xml" Id="R43e0591551e841ec" /><Relationship Type="http://schemas.openxmlformats.org/officeDocument/2006/relationships/slide" Target="/ppt/slides/slide4.xml" Id="R177108b9c8074f74" /><Relationship Type="http://schemas.openxmlformats.org/officeDocument/2006/relationships/slide" Target="/ppt/slides/slide5.xml" Id="Rd3c4cf2f84f04c48" /><Relationship Type="http://schemas.openxmlformats.org/officeDocument/2006/relationships/slide" Target="/ppt/slides/slide6.xml" Id="R2e0ddac6e5324132" /><Relationship Type="http://schemas.openxmlformats.org/officeDocument/2006/relationships/slide" Target="/ppt/slides/slide7.xml" Id="R06f0d14747654a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a6579b648142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bf02645a9648f6" /><Relationship Type="http://schemas.openxmlformats.org/officeDocument/2006/relationships/theme" Target="/ppt/slideMasters/theme/theme1.xml" Id="R4832995ac47246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bf02645a9648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abf456394b4c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1023f7ad1e4a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5940bb196f41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cb9ec35fdd40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c91b233c0346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80f18e861a43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6bc4a4215f4f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MIKING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MIKING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−30 590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1 828 171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24 955 995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24 987 228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THORSHAUG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Bestum skolevei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926 136 607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MIKING HOLDING AS</a:t>
            </a:r>
          </a:p>
        </p:txBody>
      </p:sp>
    </p:spTree>
  </p:cSld>
  <p:clrMapOvr>
    <a:masterClrMapping xmlns:a="http://schemas.openxmlformats.org/drawingml/2006/main"/>
  </p:clrMapOvr>
</p:sld>
</file>