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e508c64d5541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eebb2dd24b4acb"/>
  </p:sldMasterIdLst>
  <p:sldIdLst>
    <p:sldId xmlns:r="http://schemas.openxmlformats.org/officeDocument/2006/relationships" id="256" r:id="R391bca0c78c546f7"/>
    <p:sldId xmlns:r="http://schemas.openxmlformats.org/officeDocument/2006/relationships" id="257" r:id="R03b32ed3eae4437f"/>
    <p:sldId xmlns:r="http://schemas.openxmlformats.org/officeDocument/2006/relationships" id="258" r:id="R7f2bb5580fa84cce"/>
    <p:sldId xmlns:r="http://schemas.openxmlformats.org/officeDocument/2006/relationships" id="259" r:id="Re887a675fe584678"/>
    <p:sldId xmlns:r="http://schemas.openxmlformats.org/officeDocument/2006/relationships" id="260" r:id="Re905e03368c14925"/>
    <p:sldId xmlns:r="http://schemas.openxmlformats.org/officeDocument/2006/relationships" id="261" r:id="Rf349afb1dbce451f"/>
    <p:sldId xmlns:r="http://schemas.openxmlformats.org/officeDocument/2006/relationships" id="262" r:id="R7eb5d4baff754e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eebb2dd24b4acb" /><Relationship Type="http://schemas.openxmlformats.org/officeDocument/2006/relationships/slide" Target="/ppt/slides/slide1.xml" Id="R391bca0c78c546f7" /><Relationship Type="http://schemas.openxmlformats.org/officeDocument/2006/relationships/slide" Target="/ppt/slides/slide2.xml" Id="R03b32ed3eae4437f" /><Relationship Type="http://schemas.openxmlformats.org/officeDocument/2006/relationships/slide" Target="/ppt/slides/slide3.xml" Id="R7f2bb5580fa84cce" /><Relationship Type="http://schemas.openxmlformats.org/officeDocument/2006/relationships/slide" Target="/ppt/slides/slide4.xml" Id="Re887a675fe584678" /><Relationship Type="http://schemas.openxmlformats.org/officeDocument/2006/relationships/slide" Target="/ppt/slides/slide5.xml" Id="Re905e03368c14925" /><Relationship Type="http://schemas.openxmlformats.org/officeDocument/2006/relationships/slide" Target="/ppt/slides/slide6.xml" Id="Rf349afb1dbce451f" /><Relationship Type="http://schemas.openxmlformats.org/officeDocument/2006/relationships/slide" Target="/ppt/slides/slide7.xml" Id="R7eb5d4baff754e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04a909b08448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93bda4576b4080" /><Relationship Type="http://schemas.openxmlformats.org/officeDocument/2006/relationships/theme" Target="/ppt/slideMasters/theme/theme1.xml" Id="Rb6814b03f33b47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93bda4576b40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af2fa074e34f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827fafc12e46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b7328c1b754d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9b1eab22b42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6e2b605ab44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1bfc5a95fc4c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65b3388d0341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KAPPVEIEN 11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KAPPVEIEN 11 AS ble etablert [år] og holder til i Oppegård.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−5 244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1 128 546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1 690 948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1 909 067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TUSVIK HANS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Petter Tusvik, Kappveien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1415 Oppegård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926 201 719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