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35199dc585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b498a20b04a65"/>
  </p:sldMasterIdLst>
  <p:sldIdLst>
    <p:sldId xmlns:r="http://schemas.openxmlformats.org/officeDocument/2006/relationships" id="256" r:id="R3123f50ee5084101"/>
    <p:sldId xmlns:r="http://schemas.openxmlformats.org/officeDocument/2006/relationships" id="257" r:id="R7b6097ea7d2d4a60"/>
    <p:sldId xmlns:r="http://schemas.openxmlformats.org/officeDocument/2006/relationships" id="258" r:id="R0a1304d170034c0f"/>
    <p:sldId xmlns:r="http://schemas.openxmlformats.org/officeDocument/2006/relationships" id="259" r:id="R5f15dd93d3194d9a"/>
    <p:sldId xmlns:r="http://schemas.openxmlformats.org/officeDocument/2006/relationships" id="260" r:id="Rf9e37a022c5c427e"/>
    <p:sldId xmlns:r="http://schemas.openxmlformats.org/officeDocument/2006/relationships" id="261" r:id="Ra4eb27d5dc3f4059"/>
    <p:sldId xmlns:r="http://schemas.openxmlformats.org/officeDocument/2006/relationships" id="262" r:id="Rba081998aefe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b498a20b04a65" /><Relationship Type="http://schemas.openxmlformats.org/officeDocument/2006/relationships/slide" Target="/ppt/slides/slide1.xml" Id="R3123f50ee5084101" /><Relationship Type="http://schemas.openxmlformats.org/officeDocument/2006/relationships/slide" Target="/ppt/slides/slide2.xml" Id="R7b6097ea7d2d4a60" /><Relationship Type="http://schemas.openxmlformats.org/officeDocument/2006/relationships/slide" Target="/ppt/slides/slide3.xml" Id="R0a1304d170034c0f" /><Relationship Type="http://schemas.openxmlformats.org/officeDocument/2006/relationships/slide" Target="/ppt/slides/slide4.xml" Id="R5f15dd93d3194d9a" /><Relationship Type="http://schemas.openxmlformats.org/officeDocument/2006/relationships/slide" Target="/ppt/slides/slide5.xml" Id="Rf9e37a022c5c427e" /><Relationship Type="http://schemas.openxmlformats.org/officeDocument/2006/relationships/slide" Target="/ppt/slides/slide6.xml" Id="Ra4eb27d5dc3f4059" /><Relationship Type="http://schemas.openxmlformats.org/officeDocument/2006/relationships/slide" Target="/ppt/slides/slide7.xml" Id="Rba081998aefe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7edb548e8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e215d713d405a" /><Relationship Type="http://schemas.openxmlformats.org/officeDocument/2006/relationships/theme" Target="/ppt/slideMasters/theme/theme1.xml" Id="R559228c0bdf2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4e215d713d40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ff177bc447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2e819167e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e0a3d7e8c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43110f22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96e5300984e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6ea6c6c964c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86e6dfd76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